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7" r:id="rId3"/>
    <p:sldId id="259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CD996-2AE9-4E84-84A8-2E03E7625F59}" type="doc">
      <dgm:prSet loTypeId="urn:microsoft.com/office/officeart/2005/8/layout/process1" loCatId="process" qsTypeId="urn:microsoft.com/office/officeart/2005/8/quickstyle/3d6" qsCatId="3D" csTypeId="urn:microsoft.com/office/officeart/2005/8/colors/accent1_2" csCatId="accent1" phldr="1"/>
      <dgm:spPr/>
    </dgm:pt>
    <dgm:pt modelId="{E2F9CC27-AE72-4C2C-8C45-376D47A5C464}">
      <dgm:prSet phldrT="[Текст]"/>
      <dgm:spPr/>
      <dgm:t>
        <a:bodyPr/>
        <a:lstStyle/>
        <a:p>
          <a:r>
            <a:rPr lang="ru-RU" b="1" dirty="0" smtClean="0"/>
            <a:t>Цифровые финансовые активы </a:t>
          </a:r>
          <a:endParaRPr lang="ru-RU" dirty="0"/>
        </a:p>
      </dgm:t>
    </dgm:pt>
    <dgm:pt modelId="{46C845B7-226F-4F24-9FC0-E09B2EA6273D}" type="parTrans" cxnId="{570D3B48-DAD2-408D-B328-78C61F04471B}">
      <dgm:prSet/>
      <dgm:spPr/>
      <dgm:t>
        <a:bodyPr/>
        <a:lstStyle/>
        <a:p>
          <a:endParaRPr lang="ru-RU"/>
        </a:p>
      </dgm:t>
    </dgm:pt>
    <dgm:pt modelId="{35718D69-AB8F-4F0F-A48A-4C76D6AD4FF7}" type="sibTrans" cxnId="{570D3B48-DAD2-408D-B328-78C61F04471B}">
      <dgm:prSet/>
      <dgm:spPr/>
      <dgm:t>
        <a:bodyPr/>
        <a:lstStyle/>
        <a:p>
          <a:endParaRPr lang="ru-RU"/>
        </a:p>
      </dgm:t>
    </dgm:pt>
    <dgm:pt modelId="{8A4C0E67-8469-4AE5-B3DB-12959BFDC3BD}">
      <dgm:prSet phldrT="[Текст]"/>
      <dgm:spPr/>
      <dgm:t>
        <a:bodyPr/>
        <a:lstStyle/>
        <a:p>
          <a:r>
            <a:rPr lang="ru-RU" dirty="0" smtClean="0"/>
            <a:t>цифровые права, включающие денежные требования, возможность осуществления прав по эмиссионным ценным бумагам, права участия в капитале непубличного акционерного общества, право требовать передачи эмиссионных ценных бумаг, которые предусмотрены решением о выпуске цифровых финансовых активов в порядке, установленном указанным Федеральным законом, выпуск, учет и обращение которых возможны только путем внесения (изменения) записей в информационную систему на основе распределенного реестра, а также в иные информационные системы </a:t>
          </a:r>
          <a:endParaRPr lang="ru-RU" dirty="0"/>
        </a:p>
      </dgm:t>
    </dgm:pt>
    <dgm:pt modelId="{21003F19-0CF2-4814-98F3-1D4A5D37EEB6}" type="parTrans" cxnId="{8E2B9D70-F8E0-4156-ACB5-2EB735C49D7B}">
      <dgm:prSet/>
      <dgm:spPr/>
      <dgm:t>
        <a:bodyPr/>
        <a:lstStyle/>
        <a:p>
          <a:endParaRPr lang="ru-RU"/>
        </a:p>
      </dgm:t>
    </dgm:pt>
    <dgm:pt modelId="{4C6A141A-6A72-4458-A406-782D9AE805C4}" type="sibTrans" cxnId="{8E2B9D70-F8E0-4156-ACB5-2EB735C49D7B}">
      <dgm:prSet/>
      <dgm:spPr/>
      <dgm:t>
        <a:bodyPr/>
        <a:lstStyle/>
        <a:p>
          <a:endParaRPr lang="ru-RU"/>
        </a:p>
      </dgm:t>
    </dgm:pt>
    <dgm:pt modelId="{5833CA17-977E-4C63-AB9D-5ACEE0288FD6}" type="pres">
      <dgm:prSet presAssocID="{751CD996-2AE9-4E84-84A8-2E03E7625F59}" presName="Name0" presStyleCnt="0">
        <dgm:presLayoutVars>
          <dgm:dir/>
          <dgm:resizeHandles val="exact"/>
        </dgm:presLayoutVars>
      </dgm:prSet>
      <dgm:spPr/>
    </dgm:pt>
    <dgm:pt modelId="{C85FD4BB-D9EE-4FF2-9A15-029C1C3E796B}" type="pres">
      <dgm:prSet presAssocID="{E2F9CC27-AE72-4C2C-8C45-376D47A5C464}" presName="node" presStyleLbl="node1" presStyleIdx="0" presStyleCnt="2" custScaleX="42446" custScaleY="31500" custLinFactNeighborX="12446" custLinFactNeighborY="-1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B666A-1A4C-4FC8-80B5-7A9851C07761}" type="pres">
      <dgm:prSet presAssocID="{35718D69-AB8F-4F0F-A48A-4C76D6AD4FF7}" presName="sibTrans" presStyleLbl="sibTrans2D1" presStyleIdx="0" presStyleCnt="1" custLinFactNeighborX="8702" custLinFactNeighborY="-4434"/>
      <dgm:spPr/>
      <dgm:t>
        <a:bodyPr/>
        <a:lstStyle/>
        <a:p>
          <a:endParaRPr lang="ru-RU"/>
        </a:p>
      </dgm:t>
    </dgm:pt>
    <dgm:pt modelId="{6081B6BF-29FD-423C-BD6C-826F6296A95F}" type="pres">
      <dgm:prSet presAssocID="{35718D69-AB8F-4F0F-A48A-4C76D6AD4FF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4279F55-0D7E-45ED-85C2-0376E11861B9}" type="pres">
      <dgm:prSet presAssocID="{8A4C0E67-8469-4AE5-B3DB-12959BFDC3B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40F70-5EF6-4152-9A0F-BD73D572CC00}" type="presOf" srcId="{E2F9CC27-AE72-4C2C-8C45-376D47A5C464}" destId="{C85FD4BB-D9EE-4FF2-9A15-029C1C3E796B}" srcOrd="0" destOrd="0" presId="urn:microsoft.com/office/officeart/2005/8/layout/process1"/>
    <dgm:cxn modelId="{0CF1432D-DAE8-4E04-89EE-07AA87C7F34B}" type="presOf" srcId="{35718D69-AB8F-4F0F-A48A-4C76D6AD4FF7}" destId="{630B666A-1A4C-4FC8-80B5-7A9851C07761}" srcOrd="0" destOrd="0" presId="urn:microsoft.com/office/officeart/2005/8/layout/process1"/>
    <dgm:cxn modelId="{093A5030-9F7B-4D16-82B3-A7E6BA312300}" type="presOf" srcId="{751CD996-2AE9-4E84-84A8-2E03E7625F59}" destId="{5833CA17-977E-4C63-AB9D-5ACEE0288FD6}" srcOrd="0" destOrd="0" presId="urn:microsoft.com/office/officeart/2005/8/layout/process1"/>
    <dgm:cxn modelId="{B8EB12E7-F5AC-41F8-AF87-1604A752341C}" type="presOf" srcId="{8A4C0E67-8469-4AE5-B3DB-12959BFDC3BD}" destId="{14279F55-0D7E-45ED-85C2-0376E11861B9}" srcOrd="0" destOrd="0" presId="urn:microsoft.com/office/officeart/2005/8/layout/process1"/>
    <dgm:cxn modelId="{570D3B48-DAD2-408D-B328-78C61F04471B}" srcId="{751CD996-2AE9-4E84-84A8-2E03E7625F59}" destId="{E2F9CC27-AE72-4C2C-8C45-376D47A5C464}" srcOrd="0" destOrd="0" parTransId="{46C845B7-226F-4F24-9FC0-E09B2EA6273D}" sibTransId="{35718D69-AB8F-4F0F-A48A-4C76D6AD4FF7}"/>
    <dgm:cxn modelId="{B59AD3F5-45BD-41C3-B76B-45512CB3E10F}" type="presOf" srcId="{35718D69-AB8F-4F0F-A48A-4C76D6AD4FF7}" destId="{6081B6BF-29FD-423C-BD6C-826F6296A95F}" srcOrd="1" destOrd="0" presId="urn:microsoft.com/office/officeart/2005/8/layout/process1"/>
    <dgm:cxn modelId="{8E2B9D70-F8E0-4156-ACB5-2EB735C49D7B}" srcId="{751CD996-2AE9-4E84-84A8-2E03E7625F59}" destId="{8A4C0E67-8469-4AE5-B3DB-12959BFDC3BD}" srcOrd="1" destOrd="0" parTransId="{21003F19-0CF2-4814-98F3-1D4A5D37EEB6}" sibTransId="{4C6A141A-6A72-4458-A406-782D9AE805C4}"/>
    <dgm:cxn modelId="{C41032BD-DCEE-42A8-8CDC-DDA3FD47DFE5}" type="presParOf" srcId="{5833CA17-977E-4C63-AB9D-5ACEE0288FD6}" destId="{C85FD4BB-D9EE-4FF2-9A15-029C1C3E796B}" srcOrd="0" destOrd="0" presId="urn:microsoft.com/office/officeart/2005/8/layout/process1"/>
    <dgm:cxn modelId="{5D8AE868-C203-45A8-97AE-53D39773069C}" type="presParOf" srcId="{5833CA17-977E-4C63-AB9D-5ACEE0288FD6}" destId="{630B666A-1A4C-4FC8-80B5-7A9851C07761}" srcOrd="1" destOrd="0" presId="urn:microsoft.com/office/officeart/2005/8/layout/process1"/>
    <dgm:cxn modelId="{05275CAE-5FE9-49A1-A07F-4350F8D34D40}" type="presParOf" srcId="{630B666A-1A4C-4FC8-80B5-7A9851C07761}" destId="{6081B6BF-29FD-423C-BD6C-826F6296A95F}" srcOrd="0" destOrd="0" presId="urn:microsoft.com/office/officeart/2005/8/layout/process1"/>
    <dgm:cxn modelId="{D3DB9EBD-F6A1-4EB5-95AA-BAC1E99CB53D}" type="presParOf" srcId="{5833CA17-977E-4C63-AB9D-5ACEE0288FD6}" destId="{14279F55-0D7E-45ED-85C2-0376E11861B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D4E80C-40F0-4BC0-BCB2-FF99C8C4C5EC}" type="doc">
      <dgm:prSet loTypeId="urn:microsoft.com/office/officeart/2008/layout/RadialCluster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22CDC-7FA9-4C85-8997-BD2A0AFA5BE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effectLst/>
            </a:rPr>
            <a:t>Назначение ответственного лица</a:t>
          </a:r>
          <a:endParaRPr lang="ru-RU" sz="1400" b="1" dirty="0">
            <a:effectLst/>
          </a:endParaRPr>
        </a:p>
      </dgm:t>
    </dgm:pt>
    <dgm:pt modelId="{0349531A-B306-4953-9EBC-CF04DA9F1CDE}" type="parTrans" cxnId="{A6581438-2556-4F0A-AAD5-B1ABED825B6F}">
      <dgm:prSet/>
      <dgm:spPr/>
      <dgm:t>
        <a:bodyPr/>
        <a:lstStyle/>
        <a:p>
          <a:endParaRPr lang="ru-RU"/>
        </a:p>
      </dgm:t>
    </dgm:pt>
    <dgm:pt modelId="{F8167FF3-0D2E-4D93-9968-4F81A9A3FA52}" type="sibTrans" cxnId="{A6581438-2556-4F0A-AAD5-B1ABED825B6F}">
      <dgm:prSet/>
      <dgm:spPr/>
      <dgm:t>
        <a:bodyPr/>
        <a:lstStyle/>
        <a:p>
          <a:endParaRPr lang="ru-RU"/>
        </a:p>
      </dgm:t>
    </dgm:pt>
    <dgm:pt modelId="{3FD4D6FC-35B9-4C3A-A200-CBEB86DE06BA}">
      <dgm:prSet phldrT="[Текст]"/>
      <dgm:spPr/>
      <dgm:t>
        <a:bodyPr/>
        <a:lstStyle/>
        <a:p>
          <a:r>
            <a:rPr lang="ru-RU" dirty="0" smtClean="0"/>
            <a:t>Антикоррупционная </a:t>
          </a:r>
          <a:r>
            <a:rPr lang="ru-RU" dirty="0" smtClean="0"/>
            <a:t>политика</a:t>
          </a:r>
          <a:endParaRPr lang="ru-RU" dirty="0"/>
        </a:p>
      </dgm:t>
    </dgm:pt>
    <dgm:pt modelId="{339DEBD6-9A2B-4C09-8192-54F8658FB2D0}" type="parTrans" cxnId="{0F07676A-17B2-4547-BB09-8B8238D98AD8}">
      <dgm:prSet/>
      <dgm:spPr/>
      <dgm:t>
        <a:bodyPr/>
        <a:lstStyle/>
        <a:p>
          <a:endParaRPr lang="ru-RU"/>
        </a:p>
      </dgm:t>
    </dgm:pt>
    <dgm:pt modelId="{93CFA155-CFFE-4462-BB24-2A059376DFE5}" type="sibTrans" cxnId="{0F07676A-17B2-4547-BB09-8B8238D98AD8}">
      <dgm:prSet/>
      <dgm:spPr/>
      <dgm:t>
        <a:bodyPr/>
        <a:lstStyle/>
        <a:p>
          <a:endParaRPr lang="ru-RU"/>
        </a:p>
      </dgm:t>
    </dgm:pt>
    <dgm:pt modelId="{3824F603-722D-4148-AD40-8E4588340818}">
      <dgm:prSet/>
      <dgm:spPr/>
      <dgm:t>
        <a:bodyPr/>
        <a:lstStyle/>
        <a:p>
          <a:r>
            <a:rPr lang="ru-RU" dirty="0" smtClean="0"/>
            <a:t>Положение о конфликте интересов (Положение о порядке предотвращения и урегулирования конфликта интересов)</a:t>
          </a:r>
          <a:endParaRPr lang="ru-RU" dirty="0"/>
        </a:p>
      </dgm:t>
    </dgm:pt>
    <dgm:pt modelId="{C23A6853-2639-4B33-9B9D-6D1AB15CEAAB}" type="parTrans" cxnId="{FAFC35C1-5D59-4A59-805D-A1084E727FAF}">
      <dgm:prSet/>
      <dgm:spPr/>
      <dgm:t>
        <a:bodyPr/>
        <a:lstStyle/>
        <a:p>
          <a:endParaRPr lang="ru-RU"/>
        </a:p>
      </dgm:t>
    </dgm:pt>
    <dgm:pt modelId="{741AA9FD-C102-4F0B-9495-874D80E43AB6}" type="sibTrans" cxnId="{FAFC35C1-5D59-4A59-805D-A1084E727FAF}">
      <dgm:prSet/>
      <dgm:spPr/>
      <dgm:t>
        <a:bodyPr/>
        <a:lstStyle/>
        <a:p>
          <a:endParaRPr lang="ru-RU"/>
        </a:p>
      </dgm:t>
    </dgm:pt>
    <dgm:pt modelId="{CE76BBFF-6C8A-440F-9085-9BD39129415A}">
      <dgm:prSet/>
      <dgm:spPr/>
      <dgm:t>
        <a:bodyPr/>
        <a:lstStyle/>
        <a:p>
          <a:r>
            <a:rPr lang="ru-RU" dirty="0" smtClean="0"/>
            <a:t>Форма декларации конфликта интересов: Порядок заполнения декларации конфликта интересов; Порядок проведения проверки сведений, содержащихся в декларации конфликта интересов</a:t>
          </a:r>
          <a:endParaRPr lang="ru-RU" dirty="0"/>
        </a:p>
      </dgm:t>
    </dgm:pt>
    <dgm:pt modelId="{A853EEF1-89A0-4F85-BD74-DD97167CC7EE}" type="parTrans" cxnId="{E7151B24-45B1-4CF0-B1D5-12489C0900CC}">
      <dgm:prSet/>
      <dgm:spPr/>
      <dgm:t>
        <a:bodyPr/>
        <a:lstStyle/>
        <a:p>
          <a:endParaRPr lang="ru-RU"/>
        </a:p>
      </dgm:t>
    </dgm:pt>
    <dgm:pt modelId="{E2DA5F67-9A26-4D0A-92B1-8E5A9B2171BA}" type="sibTrans" cxnId="{E7151B24-45B1-4CF0-B1D5-12489C0900CC}">
      <dgm:prSet/>
      <dgm:spPr/>
      <dgm:t>
        <a:bodyPr/>
        <a:lstStyle/>
        <a:p>
          <a:endParaRPr lang="ru-RU"/>
        </a:p>
      </dgm:t>
    </dgm:pt>
    <dgm:pt modelId="{9430178D-A03C-4A7C-BDE4-581A9FA9503E}">
      <dgm:prSet/>
      <dgm:spPr/>
      <dgm:t>
        <a:bodyPr/>
        <a:lstStyle/>
        <a:p>
          <a:r>
            <a:rPr lang="ru-RU" dirty="0" smtClean="0"/>
            <a:t>Кодекс этики и должностного поведения работников</a:t>
          </a:r>
          <a:endParaRPr lang="ru-RU" dirty="0"/>
        </a:p>
      </dgm:t>
    </dgm:pt>
    <dgm:pt modelId="{DEE88492-AC6B-4D40-88B8-0351CAFCB513}" type="parTrans" cxnId="{58F444A0-B82D-47F8-98B4-3CA77BCC21BF}">
      <dgm:prSet/>
      <dgm:spPr/>
      <dgm:t>
        <a:bodyPr/>
        <a:lstStyle/>
        <a:p>
          <a:endParaRPr lang="ru-RU"/>
        </a:p>
      </dgm:t>
    </dgm:pt>
    <dgm:pt modelId="{50E5575C-F22F-4BBA-9548-89D95AD351FA}" type="sibTrans" cxnId="{58F444A0-B82D-47F8-98B4-3CA77BCC21BF}">
      <dgm:prSet/>
      <dgm:spPr/>
      <dgm:t>
        <a:bodyPr/>
        <a:lstStyle/>
        <a:p>
          <a:endParaRPr lang="ru-RU"/>
        </a:p>
      </dgm:t>
    </dgm:pt>
    <dgm:pt modelId="{9E4A2C17-AB6E-48DE-AD22-A33BE4E2A795}">
      <dgm:prSet/>
      <dgm:spPr/>
      <dgm:t>
        <a:bodyPr/>
        <a:lstStyle/>
        <a:p>
          <a:r>
            <a:rPr lang="ru-RU" dirty="0" smtClean="0"/>
            <a:t>Порядок уведомления работодателя о фактах обращения в целях склонения работника к совершению коррупционных правонарушений </a:t>
          </a:r>
          <a:endParaRPr lang="ru-RU" dirty="0"/>
        </a:p>
      </dgm:t>
    </dgm:pt>
    <dgm:pt modelId="{C4101461-335B-4E78-A71B-27BF326F5787}" type="parTrans" cxnId="{A4C8E433-4698-4D7A-B3CC-477464579551}">
      <dgm:prSet/>
      <dgm:spPr/>
      <dgm:t>
        <a:bodyPr/>
        <a:lstStyle/>
        <a:p>
          <a:endParaRPr lang="ru-RU"/>
        </a:p>
      </dgm:t>
    </dgm:pt>
    <dgm:pt modelId="{495CD9D6-7C4C-409A-B4E2-68ACA8501E3E}" type="sibTrans" cxnId="{A4C8E433-4698-4D7A-B3CC-477464579551}">
      <dgm:prSet/>
      <dgm:spPr/>
      <dgm:t>
        <a:bodyPr/>
        <a:lstStyle/>
        <a:p>
          <a:endParaRPr lang="ru-RU"/>
        </a:p>
      </dgm:t>
    </dgm:pt>
    <dgm:pt modelId="{07905692-EECD-4C8A-852F-FDCF0E653EE4}">
      <dgm:prSet/>
      <dgm:spPr/>
      <dgm:t>
        <a:bodyPr/>
        <a:lstStyle/>
        <a:p>
          <a:r>
            <a:rPr lang="ru-RU" dirty="0" smtClean="0"/>
            <a:t>Положение «Подарки и знаки делового гостеприимства» </a:t>
          </a:r>
          <a:endParaRPr lang="ru-RU" dirty="0"/>
        </a:p>
      </dgm:t>
    </dgm:pt>
    <dgm:pt modelId="{22AA760A-3328-4511-A92D-AEFB74CE1DB8}" type="parTrans" cxnId="{AACBD035-1D04-4589-92F4-4BF2274926E2}">
      <dgm:prSet/>
      <dgm:spPr/>
      <dgm:t>
        <a:bodyPr/>
        <a:lstStyle/>
        <a:p>
          <a:endParaRPr lang="ru-RU"/>
        </a:p>
      </dgm:t>
    </dgm:pt>
    <dgm:pt modelId="{78F3ED28-82DC-4324-A2CC-6552F5938962}" type="sibTrans" cxnId="{AACBD035-1D04-4589-92F4-4BF2274926E2}">
      <dgm:prSet/>
      <dgm:spPr/>
      <dgm:t>
        <a:bodyPr/>
        <a:lstStyle/>
        <a:p>
          <a:endParaRPr lang="ru-RU"/>
        </a:p>
      </dgm:t>
    </dgm:pt>
    <dgm:pt modelId="{8DE83780-9740-441A-9D46-084CD004D3A3}">
      <dgm:prSet/>
      <dgm:spPr/>
      <dgm:t>
        <a:bodyPr/>
        <a:lstStyle/>
        <a:p>
          <a:r>
            <a:rPr lang="ru-RU" dirty="0" smtClean="0"/>
            <a:t>Положение о сотрудничестве с правоохранительными органами  в целях противодействия коррупции (может быть включено в один из разделов Антикоррупционной политики)</a:t>
          </a:r>
          <a:endParaRPr lang="ru-RU" dirty="0"/>
        </a:p>
      </dgm:t>
    </dgm:pt>
    <dgm:pt modelId="{EF4A6F3A-8005-4A8F-B668-0AF3D768FB55}" type="parTrans" cxnId="{09302339-3A77-457D-AE87-C6F5C73242A1}">
      <dgm:prSet/>
      <dgm:spPr/>
      <dgm:t>
        <a:bodyPr/>
        <a:lstStyle/>
        <a:p>
          <a:endParaRPr lang="ru-RU"/>
        </a:p>
      </dgm:t>
    </dgm:pt>
    <dgm:pt modelId="{CC56F836-ED4A-4E49-9A5D-A3B025A40C0E}" type="sibTrans" cxnId="{09302339-3A77-457D-AE87-C6F5C73242A1}">
      <dgm:prSet/>
      <dgm:spPr/>
      <dgm:t>
        <a:bodyPr/>
        <a:lstStyle/>
        <a:p>
          <a:endParaRPr lang="ru-RU"/>
        </a:p>
      </dgm:t>
    </dgm:pt>
    <dgm:pt modelId="{6EC37566-BFD6-4B9D-B59B-05278FB4F466}">
      <dgm:prSet/>
      <dgm:spPr/>
      <dgm:t>
        <a:bodyPr/>
        <a:lstStyle/>
        <a:p>
          <a:endParaRPr lang="ru-RU" dirty="0"/>
        </a:p>
      </dgm:t>
    </dgm:pt>
    <dgm:pt modelId="{E3ED6C6C-3C68-4F4B-AC70-A5E130E3C2EC}" type="parTrans" cxnId="{7E47F45F-8801-4B02-BB0C-945994CA9A9A}">
      <dgm:prSet/>
      <dgm:spPr/>
      <dgm:t>
        <a:bodyPr/>
        <a:lstStyle/>
        <a:p>
          <a:endParaRPr lang="ru-RU"/>
        </a:p>
      </dgm:t>
    </dgm:pt>
    <dgm:pt modelId="{A963CE9B-3D43-48E2-8966-5E106EF9A806}" type="sibTrans" cxnId="{7E47F45F-8801-4B02-BB0C-945994CA9A9A}">
      <dgm:prSet/>
      <dgm:spPr/>
      <dgm:t>
        <a:bodyPr/>
        <a:lstStyle/>
        <a:p>
          <a:endParaRPr lang="ru-RU"/>
        </a:p>
      </dgm:t>
    </dgm:pt>
    <dgm:pt modelId="{94108D86-E186-43A4-A041-D58CEFB179C8}">
      <dgm:prSet/>
      <dgm:spPr/>
      <dgm:t>
        <a:bodyPr/>
        <a:lstStyle/>
        <a:p>
          <a:endParaRPr lang="ru-RU" dirty="0"/>
        </a:p>
      </dgm:t>
    </dgm:pt>
    <dgm:pt modelId="{D0B2001D-A673-4DA1-9B58-D4EDEF5526C0}" type="parTrans" cxnId="{820750FC-6A00-41D4-8FB3-9C643B1F0B44}">
      <dgm:prSet/>
      <dgm:spPr/>
      <dgm:t>
        <a:bodyPr/>
        <a:lstStyle/>
        <a:p>
          <a:endParaRPr lang="ru-RU"/>
        </a:p>
      </dgm:t>
    </dgm:pt>
    <dgm:pt modelId="{C3079411-5DE1-4EF5-956B-D2BCCD5991CF}" type="sibTrans" cxnId="{820750FC-6A00-41D4-8FB3-9C643B1F0B44}">
      <dgm:prSet/>
      <dgm:spPr/>
      <dgm:t>
        <a:bodyPr/>
        <a:lstStyle/>
        <a:p>
          <a:endParaRPr lang="ru-RU"/>
        </a:p>
      </dgm:t>
    </dgm:pt>
    <dgm:pt modelId="{DAA57103-C62F-49B1-9BE7-4512247DD8CC}" type="pres">
      <dgm:prSet presAssocID="{C7D4E80C-40F0-4BC0-BCB2-FF99C8C4C5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A38789-828F-4C9D-91EB-6F65C3334DD3}" type="pres">
      <dgm:prSet presAssocID="{E1B22CDC-7FA9-4C85-8997-BD2A0AFA5BE9}" presName="singleCycle" presStyleCnt="0"/>
      <dgm:spPr/>
    </dgm:pt>
    <dgm:pt modelId="{74528ED4-56EB-4384-8E17-4E9996988951}" type="pres">
      <dgm:prSet presAssocID="{E1B22CDC-7FA9-4C85-8997-BD2A0AFA5BE9}" presName="singleCenter" presStyleLbl="node1" presStyleIdx="0" presStyleCnt="8" custScaleX="126640" custScaleY="115384" custLinFactNeighborX="1942" custLinFactNeighborY="341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7BBC9FF-9C29-49AB-8E14-3E89D21CE637}" type="pres">
      <dgm:prSet presAssocID="{339DEBD6-9A2B-4C09-8192-54F8658FB2D0}" presName="Name56" presStyleLbl="parChTrans1D2" presStyleIdx="0" presStyleCnt="7"/>
      <dgm:spPr/>
      <dgm:t>
        <a:bodyPr/>
        <a:lstStyle/>
        <a:p>
          <a:endParaRPr lang="ru-RU"/>
        </a:p>
      </dgm:t>
    </dgm:pt>
    <dgm:pt modelId="{268BEF0A-8A59-4712-B922-CDD9068C48A8}" type="pres">
      <dgm:prSet presAssocID="{3FD4D6FC-35B9-4C3A-A200-CBEB86DE06BA}" presName="text0" presStyleLbl="node1" presStyleIdx="1" presStyleCnt="8" custScaleX="218254" custScaleY="131662" custRadScaleRad="82856" custRadScaleInc="49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A5053-D9DC-4C08-9005-72B1E8301E50}" type="pres">
      <dgm:prSet presAssocID="{C23A6853-2639-4B33-9B9D-6D1AB15CEAAB}" presName="Name56" presStyleLbl="parChTrans1D2" presStyleIdx="1" presStyleCnt="7"/>
      <dgm:spPr/>
      <dgm:t>
        <a:bodyPr/>
        <a:lstStyle/>
        <a:p>
          <a:endParaRPr lang="ru-RU"/>
        </a:p>
      </dgm:t>
    </dgm:pt>
    <dgm:pt modelId="{7ED138E6-A7A2-432A-B125-C540E1E1161E}" type="pres">
      <dgm:prSet presAssocID="{3824F603-722D-4148-AD40-8E4588340818}" presName="text0" presStyleLbl="node1" presStyleIdx="2" presStyleCnt="8" custScaleX="254207" custScaleY="194986" custRadScaleRad="176101" custRadScaleInc="55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6E81F-351B-4B5D-9477-1BBAB3DD0907}" type="pres">
      <dgm:prSet presAssocID="{A853EEF1-89A0-4F85-BD74-DD97167CC7EE}" presName="Name56" presStyleLbl="parChTrans1D2" presStyleIdx="2" presStyleCnt="7"/>
      <dgm:spPr/>
      <dgm:t>
        <a:bodyPr/>
        <a:lstStyle/>
        <a:p>
          <a:endParaRPr lang="ru-RU"/>
        </a:p>
      </dgm:t>
    </dgm:pt>
    <dgm:pt modelId="{772F6F67-8D8D-4575-B906-D2C50C92BC34}" type="pres">
      <dgm:prSet presAssocID="{CE76BBFF-6C8A-440F-9085-9BD39129415A}" presName="text0" presStyleLbl="node1" presStyleIdx="3" presStyleCnt="8" custScaleX="254333" custScaleY="284411" custRadScaleRad="170979" custRadScaleInc="20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832A2-C30D-4D58-9596-DC186E3660E1}" type="pres">
      <dgm:prSet presAssocID="{DEE88492-AC6B-4D40-88B8-0351CAFCB513}" presName="Name56" presStyleLbl="parChTrans1D2" presStyleIdx="3" presStyleCnt="7"/>
      <dgm:spPr/>
      <dgm:t>
        <a:bodyPr/>
        <a:lstStyle/>
        <a:p>
          <a:endParaRPr lang="ru-RU"/>
        </a:p>
      </dgm:t>
    </dgm:pt>
    <dgm:pt modelId="{5A5FAACB-EDF3-42E1-863B-921499FE60C0}" type="pres">
      <dgm:prSet presAssocID="{9430178D-A03C-4A7C-BDE4-581A9FA9503E}" presName="text0" presStyleLbl="node1" presStyleIdx="4" presStyleCnt="8" custScaleX="249614" custScaleY="100001" custRadScaleRad="95063" custRadScaleInc="6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238AD-1936-4567-ADAE-9D5D3DB2334B}" type="pres">
      <dgm:prSet presAssocID="{C4101461-335B-4E78-A71B-27BF326F5787}" presName="Name56" presStyleLbl="parChTrans1D2" presStyleIdx="4" presStyleCnt="7"/>
      <dgm:spPr/>
      <dgm:t>
        <a:bodyPr/>
        <a:lstStyle/>
        <a:p>
          <a:endParaRPr lang="ru-RU"/>
        </a:p>
      </dgm:t>
    </dgm:pt>
    <dgm:pt modelId="{2B071D99-98A2-43CC-9754-1C3B0B24142A}" type="pres">
      <dgm:prSet presAssocID="{9E4A2C17-AB6E-48DE-AD22-A33BE4E2A795}" presName="text0" presStyleLbl="node1" presStyleIdx="5" presStyleCnt="8" custScaleX="309907" custScaleY="169125" custRadScaleRad="164206" custRadScaleInc="142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60A9F-61A7-4828-958B-F354AF93B110}" type="pres">
      <dgm:prSet presAssocID="{22AA760A-3328-4511-A92D-AEFB74CE1DB8}" presName="Name56" presStyleLbl="parChTrans1D2" presStyleIdx="5" presStyleCnt="7"/>
      <dgm:spPr/>
      <dgm:t>
        <a:bodyPr/>
        <a:lstStyle/>
        <a:p>
          <a:endParaRPr lang="ru-RU"/>
        </a:p>
      </dgm:t>
    </dgm:pt>
    <dgm:pt modelId="{3B589C36-EB60-4442-BB96-445C033283F8}" type="pres">
      <dgm:prSet presAssocID="{07905692-EECD-4C8A-852F-FDCF0E653EE4}" presName="text0" presStyleLbl="node1" presStyleIdx="6" presStyleCnt="8" custScaleX="256241" custScaleY="94442" custRadScaleRad="155022" custRadScaleInc="39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6F0ED-4D8F-488D-9BB2-8F7DAC817DD0}" type="pres">
      <dgm:prSet presAssocID="{EF4A6F3A-8005-4A8F-B668-0AF3D768FB55}" presName="Name56" presStyleLbl="parChTrans1D2" presStyleIdx="6" presStyleCnt="7"/>
      <dgm:spPr/>
      <dgm:t>
        <a:bodyPr/>
        <a:lstStyle/>
        <a:p>
          <a:endParaRPr lang="ru-RU"/>
        </a:p>
      </dgm:t>
    </dgm:pt>
    <dgm:pt modelId="{831932A8-3349-494D-A4DC-2C967F9E7414}" type="pres">
      <dgm:prSet presAssocID="{8DE83780-9740-441A-9D46-084CD004D3A3}" presName="text0" presStyleLbl="node1" presStyleIdx="7" presStyleCnt="8" custScaleX="334530" custScaleY="201837" custRadScaleRad="204726" custRadScaleInc="-53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51F8FD-2320-41D0-9C60-EAFB4D2ECD6F}" type="presOf" srcId="{07905692-EECD-4C8A-852F-FDCF0E653EE4}" destId="{3B589C36-EB60-4442-BB96-445C033283F8}" srcOrd="0" destOrd="0" presId="urn:microsoft.com/office/officeart/2008/layout/RadialCluster"/>
    <dgm:cxn modelId="{7E47F45F-8801-4B02-BB0C-945994CA9A9A}" srcId="{E1B22CDC-7FA9-4C85-8997-BD2A0AFA5BE9}" destId="{6EC37566-BFD6-4B9D-B59B-05278FB4F466}" srcOrd="7" destOrd="0" parTransId="{E3ED6C6C-3C68-4F4B-AC70-A5E130E3C2EC}" sibTransId="{A963CE9B-3D43-48E2-8966-5E106EF9A806}"/>
    <dgm:cxn modelId="{A1ADBC9E-9BEC-484C-AF28-C56EB7F80091}" type="presOf" srcId="{C23A6853-2639-4B33-9B9D-6D1AB15CEAAB}" destId="{BCFA5053-D9DC-4C08-9005-72B1E8301E50}" srcOrd="0" destOrd="0" presId="urn:microsoft.com/office/officeart/2008/layout/RadialCluster"/>
    <dgm:cxn modelId="{945B6855-A6DC-4896-B1B5-D6FE27E058FD}" type="presOf" srcId="{C4101461-335B-4E78-A71B-27BF326F5787}" destId="{FF0238AD-1936-4567-ADAE-9D5D3DB2334B}" srcOrd="0" destOrd="0" presId="urn:microsoft.com/office/officeart/2008/layout/RadialCluster"/>
    <dgm:cxn modelId="{B6B455DE-1B2F-4DC5-A254-F9502F3CDE82}" type="presOf" srcId="{3FD4D6FC-35B9-4C3A-A200-CBEB86DE06BA}" destId="{268BEF0A-8A59-4712-B922-CDD9068C48A8}" srcOrd="0" destOrd="0" presId="urn:microsoft.com/office/officeart/2008/layout/RadialCluster"/>
    <dgm:cxn modelId="{91F54DA7-1F40-4046-AF1D-B188D63C845A}" type="presOf" srcId="{9430178D-A03C-4A7C-BDE4-581A9FA9503E}" destId="{5A5FAACB-EDF3-42E1-863B-921499FE60C0}" srcOrd="0" destOrd="0" presId="urn:microsoft.com/office/officeart/2008/layout/RadialCluster"/>
    <dgm:cxn modelId="{D45A9EC9-E130-4467-BE08-37C16719A1B7}" type="presOf" srcId="{3824F603-722D-4148-AD40-8E4588340818}" destId="{7ED138E6-A7A2-432A-B125-C540E1E1161E}" srcOrd="0" destOrd="0" presId="urn:microsoft.com/office/officeart/2008/layout/RadialCluster"/>
    <dgm:cxn modelId="{E20EFCD0-CD96-4747-B481-B204655CF3D5}" type="presOf" srcId="{339DEBD6-9A2B-4C09-8192-54F8658FB2D0}" destId="{C7BBC9FF-9C29-49AB-8E14-3E89D21CE637}" srcOrd="0" destOrd="0" presId="urn:microsoft.com/office/officeart/2008/layout/RadialCluster"/>
    <dgm:cxn modelId="{FF604156-D979-4C6E-82A7-17A65D25D202}" type="presOf" srcId="{CE76BBFF-6C8A-440F-9085-9BD39129415A}" destId="{772F6F67-8D8D-4575-B906-D2C50C92BC34}" srcOrd="0" destOrd="0" presId="urn:microsoft.com/office/officeart/2008/layout/RadialCluster"/>
    <dgm:cxn modelId="{09302339-3A77-457D-AE87-C6F5C73242A1}" srcId="{E1B22CDC-7FA9-4C85-8997-BD2A0AFA5BE9}" destId="{8DE83780-9740-441A-9D46-084CD004D3A3}" srcOrd="6" destOrd="0" parTransId="{EF4A6F3A-8005-4A8F-B668-0AF3D768FB55}" sibTransId="{CC56F836-ED4A-4E49-9A5D-A3B025A40C0E}"/>
    <dgm:cxn modelId="{B5CFA8CC-75B2-4BF2-8176-A005CD606D57}" type="presOf" srcId="{E1B22CDC-7FA9-4C85-8997-BD2A0AFA5BE9}" destId="{74528ED4-56EB-4384-8E17-4E9996988951}" srcOrd="0" destOrd="0" presId="urn:microsoft.com/office/officeart/2008/layout/RadialCluster"/>
    <dgm:cxn modelId="{0F07676A-17B2-4547-BB09-8B8238D98AD8}" srcId="{E1B22CDC-7FA9-4C85-8997-BD2A0AFA5BE9}" destId="{3FD4D6FC-35B9-4C3A-A200-CBEB86DE06BA}" srcOrd="0" destOrd="0" parTransId="{339DEBD6-9A2B-4C09-8192-54F8658FB2D0}" sibTransId="{93CFA155-CFFE-4462-BB24-2A059376DFE5}"/>
    <dgm:cxn modelId="{E7151B24-45B1-4CF0-B1D5-12489C0900CC}" srcId="{E1B22CDC-7FA9-4C85-8997-BD2A0AFA5BE9}" destId="{CE76BBFF-6C8A-440F-9085-9BD39129415A}" srcOrd="2" destOrd="0" parTransId="{A853EEF1-89A0-4F85-BD74-DD97167CC7EE}" sibTransId="{E2DA5F67-9A26-4D0A-92B1-8E5A9B2171BA}"/>
    <dgm:cxn modelId="{820750FC-6A00-41D4-8FB3-9C643B1F0B44}" srcId="{E1B22CDC-7FA9-4C85-8997-BD2A0AFA5BE9}" destId="{94108D86-E186-43A4-A041-D58CEFB179C8}" srcOrd="8" destOrd="0" parTransId="{D0B2001D-A673-4DA1-9B58-D4EDEF5526C0}" sibTransId="{C3079411-5DE1-4EF5-956B-D2BCCD5991CF}"/>
    <dgm:cxn modelId="{A6581438-2556-4F0A-AAD5-B1ABED825B6F}" srcId="{C7D4E80C-40F0-4BC0-BCB2-FF99C8C4C5EC}" destId="{E1B22CDC-7FA9-4C85-8997-BD2A0AFA5BE9}" srcOrd="0" destOrd="0" parTransId="{0349531A-B306-4953-9EBC-CF04DA9F1CDE}" sibTransId="{F8167FF3-0D2E-4D93-9968-4F81A9A3FA52}"/>
    <dgm:cxn modelId="{A4C8E433-4698-4D7A-B3CC-477464579551}" srcId="{E1B22CDC-7FA9-4C85-8997-BD2A0AFA5BE9}" destId="{9E4A2C17-AB6E-48DE-AD22-A33BE4E2A795}" srcOrd="4" destOrd="0" parTransId="{C4101461-335B-4E78-A71B-27BF326F5787}" sibTransId="{495CD9D6-7C4C-409A-B4E2-68ACA8501E3E}"/>
    <dgm:cxn modelId="{78EA5DC5-3330-4C74-8CB7-6ED46CAB3F11}" type="presOf" srcId="{8DE83780-9740-441A-9D46-084CD004D3A3}" destId="{831932A8-3349-494D-A4DC-2C967F9E7414}" srcOrd="0" destOrd="0" presId="urn:microsoft.com/office/officeart/2008/layout/RadialCluster"/>
    <dgm:cxn modelId="{6101BC92-040A-4075-8DEB-FB46210C8389}" type="presOf" srcId="{9E4A2C17-AB6E-48DE-AD22-A33BE4E2A795}" destId="{2B071D99-98A2-43CC-9754-1C3B0B24142A}" srcOrd="0" destOrd="0" presId="urn:microsoft.com/office/officeart/2008/layout/RadialCluster"/>
    <dgm:cxn modelId="{08FDA565-EB08-4D27-BF6F-372AD0E176C1}" type="presOf" srcId="{C7D4E80C-40F0-4BC0-BCB2-FF99C8C4C5EC}" destId="{DAA57103-C62F-49B1-9BE7-4512247DD8CC}" srcOrd="0" destOrd="0" presId="urn:microsoft.com/office/officeart/2008/layout/RadialCluster"/>
    <dgm:cxn modelId="{AACBD035-1D04-4589-92F4-4BF2274926E2}" srcId="{E1B22CDC-7FA9-4C85-8997-BD2A0AFA5BE9}" destId="{07905692-EECD-4C8A-852F-FDCF0E653EE4}" srcOrd="5" destOrd="0" parTransId="{22AA760A-3328-4511-A92D-AEFB74CE1DB8}" sibTransId="{78F3ED28-82DC-4324-A2CC-6552F5938962}"/>
    <dgm:cxn modelId="{58F444A0-B82D-47F8-98B4-3CA77BCC21BF}" srcId="{E1B22CDC-7FA9-4C85-8997-BD2A0AFA5BE9}" destId="{9430178D-A03C-4A7C-BDE4-581A9FA9503E}" srcOrd="3" destOrd="0" parTransId="{DEE88492-AC6B-4D40-88B8-0351CAFCB513}" sibTransId="{50E5575C-F22F-4BBA-9548-89D95AD351FA}"/>
    <dgm:cxn modelId="{94638262-84FA-49E3-BAE1-4B44D5CE7308}" type="presOf" srcId="{22AA760A-3328-4511-A92D-AEFB74CE1DB8}" destId="{56860A9F-61A7-4828-958B-F354AF93B110}" srcOrd="0" destOrd="0" presId="urn:microsoft.com/office/officeart/2008/layout/RadialCluster"/>
    <dgm:cxn modelId="{CCA846EC-B1E3-4F02-8357-F4172E49BF59}" type="presOf" srcId="{DEE88492-AC6B-4D40-88B8-0351CAFCB513}" destId="{691832A2-C30D-4D58-9596-DC186E3660E1}" srcOrd="0" destOrd="0" presId="urn:microsoft.com/office/officeart/2008/layout/RadialCluster"/>
    <dgm:cxn modelId="{2CD09096-DEFD-4E26-9950-D48A796C589C}" type="presOf" srcId="{A853EEF1-89A0-4F85-BD74-DD97167CC7EE}" destId="{A6D6E81F-351B-4B5D-9477-1BBAB3DD0907}" srcOrd="0" destOrd="0" presId="urn:microsoft.com/office/officeart/2008/layout/RadialCluster"/>
    <dgm:cxn modelId="{FAFC35C1-5D59-4A59-805D-A1084E727FAF}" srcId="{E1B22CDC-7FA9-4C85-8997-BD2A0AFA5BE9}" destId="{3824F603-722D-4148-AD40-8E4588340818}" srcOrd="1" destOrd="0" parTransId="{C23A6853-2639-4B33-9B9D-6D1AB15CEAAB}" sibTransId="{741AA9FD-C102-4F0B-9495-874D80E43AB6}"/>
    <dgm:cxn modelId="{A318BA1F-7DE7-49CE-B198-0852C8DCA987}" type="presOf" srcId="{EF4A6F3A-8005-4A8F-B668-0AF3D768FB55}" destId="{CA16F0ED-4D8F-488D-9BB2-8F7DAC817DD0}" srcOrd="0" destOrd="0" presId="urn:microsoft.com/office/officeart/2008/layout/RadialCluster"/>
    <dgm:cxn modelId="{F518A78A-3B88-46B7-A48B-004B2799E5DB}" type="presParOf" srcId="{DAA57103-C62F-49B1-9BE7-4512247DD8CC}" destId="{D9A38789-828F-4C9D-91EB-6F65C3334DD3}" srcOrd="0" destOrd="0" presId="urn:microsoft.com/office/officeart/2008/layout/RadialCluster"/>
    <dgm:cxn modelId="{1CA51F8A-89ED-4E8A-8587-8AEA643B8C83}" type="presParOf" srcId="{D9A38789-828F-4C9D-91EB-6F65C3334DD3}" destId="{74528ED4-56EB-4384-8E17-4E9996988951}" srcOrd="0" destOrd="0" presId="urn:microsoft.com/office/officeart/2008/layout/RadialCluster"/>
    <dgm:cxn modelId="{DA5509AC-202D-4A7E-811B-465C94D4A3F3}" type="presParOf" srcId="{D9A38789-828F-4C9D-91EB-6F65C3334DD3}" destId="{C7BBC9FF-9C29-49AB-8E14-3E89D21CE637}" srcOrd="1" destOrd="0" presId="urn:microsoft.com/office/officeart/2008/layout/RadialCluster"/>
    <dgm:cxn modelId="{4196A7EE-F70B-4A89-BD76-D07032E1FC94}" type="presParOf" srcId="{D9A38789-828F-4C9D-91EB-6F65C3334DD3}" destId="{268BEF0A-8A59-4712-B922-CDD9068C48A8}" srcOrd="2" destOrd="0" presId="urn:microsoft.com/office/officeart/2008/layout/RadialCluster"/>
    <dgm:cxn modelId="{420180C0-005C-417C-B7C0-81ABD6AC1D86}" type="presParOf" srcId="{D9A38789-828F-4C9D-91EB-6F65C3334DD3}" destId="{BCFA5053-D9DC-4C08-9005-72B1E8301E50}" srcOrd="3" destOrd="0" presId="urn:microsoft.com/office/officeart/2008/layout/RadialCluster"/>
    <dgm:cxn modelId="{C57D93D8-BA60-49AE-8FFE-012227781827}" type="presParOf" srcId="{D9A38789-828F-4C9D-91EB-6F65C3334DD3}" destId="{7ED138E6-A7A2-432A-B125-C540E1E1161E}" srcOrd="4" destOrd="0" presId="urn:microsoft.com/office/officeart/2008/layout/RadialCluster"/>
    <dgm:cxn modelId="{1B9767E5-8B5E-4044-B893-518B6CE7DF66}" type="presParOf" srcId="{D9A38789-828F-4C9D-91EB-6F65C3334DD3}" destId="{A6D6E81F-351B-4B5D-9477-1BBAB3DD0907}" srcOrd="5" destOrd="0" presId="urn:microsoft.com/office/officeart/2008/layout/RadialCluster"/>
    <dgm:cxn modelId="{0B220CF3-084F-40B3-945C-148DD13883C8}" type="presParOf" srcId="{D9A38789-828F-4C9D-91EB-6F65C3334DD3}" destId="{772F6F67-8D8D-4575-B906-D2C50C92BC34}" srcOrd="6" destOrd="0" presId="urn:microsoft.com/office/officeart/2008/layout/RadialCluster"/>
    <dgm:cxn modelId="{28AE71CA-DD64-4C70-8A02-5829516DF786}" type="presParOf" srcId="{D9A38789-828F-4C9D-91EB-6F65C3334DD3}" destId="{691832A2-C30D-4D58-9596-DC186E3660E1}" srcOrd="7" destOrd="0" presId="urn:microsoft.com/office/officeart/2008/layout/RadialCluster"/>
    <dgm:cxn modelId="{75AD11F8-2E3B-4654-B3B7-6194F67BD6B8}" type="presParOf" srcId="{D9A38789-828F-4C9D-91EB-6F65C3334DD3}" destId="{5A5FAACB-EDF3-42E1-863B-921499FE60C0}" srcOrd="8" destOrd="0" presId="urn:microsoft.com/office/officeart/2008/layout/RadialCluster"/>
    <dgm:cxn modelId="{0911C56D-A547-4CD2-8BD8-B0C4344C5F02}" type="presParOf" srcId="{D9A38789-828F-4C9D-91EB-6F65C3334DD3}" destId="{FF0238AD-1936-4567-ADAE-9D5D3DB2334B}" srcOrd="9" destOrd="0" presId="urn:microsoft.com/office/officeart/2008/layout/RadialCluster"/>
    <dgm:cxn modelId="{5A6E83D9-FE23-4FE6-A399-E24E68C34D60}" type="presParOf" srcId="{D9A38789-828F-4C9D-91EB-6F65C3334DD3}" destId="{2B071D99-98A2-43CC-9754-1C3B0B24142A}" srcOrd="10" destOrd="0" presId="urn:microsoft.com/office/officeart/2008/layout/RadialCluster"/>
    <dgm:cxn modelId="{8E39B88D-2CDA-4AD2-A0BE-2D24925246D6}" type="presParOf" srcId="{D9A38789-828F-4C9D-91EB-6F65C3334DD3}" destId="{56860A9F-61A7-4828-958B-F354AF93B110}" srcOrd="11" destOrd="0" presId="urn:microsoft.com/office/officeart/2008/layout/RadialCluster"/>
    <dgm:cxn modelId="{421EC3A7-2648-4845-84FE-20CE3D33EA52}" type="presParOf" srcId="{D9A38789-828F-4C9D-91EB-6F65C3334DD3}" destId="{3B589C36-EB60-4442-BB96-445C033283F8}" srcOrd="12" destOrd="0" presId="urn:microsoft.com/office/officeart/2008/layout/RadialCluster"/>
    <dgm:cxn modelId="{CA5290DC-1E08-4F4A-B068-85BCEB9E26C9}" type="presParOf" srcId="{D9A38789-828F-4C9D-91EB-6F65C3334DD3}" destId="{CA16F0ED-4D8F-488D-9BB2-8F7DAC817DD0}" srcOrd="13" destOrd="0" presId="urn:microsoft.com/office/officeart/2008/layout/RadialCluster"/>
    <dgm:cxn modelId="{7BF361C8-AF4D-47F1-B22E-CF11F5405A45}" type="presParOf" srcId="{D9A38789-828F-4C9D-91EB-6F65C3334DD3}" destId="{831932A8-3349-494D-A4DC-2C967F9E741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26006F-23B7-4D66-A832-BF72257CF99E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B587CC-6936-437C-8946-AC58BA6E4009}">
      <dgm:prSet/>
      <dgm:spPr/>
      <dgm:t>
        <a:bodyPr/>
        <a:lstStyle/>
        <a:p>
          <a:r>
            <a:rPr lang="ru-RU" b="1" dirty="0" smtClean="0"/>
            <a:t>Перечень обязательных локальных актов по противодействию коррупции в организациях</a:t>
          </a:r>
          <a:endParaRPr lang="ru-RU" b="1" dirty="0"/>
        </a:p>
      </dgm:t>
    </dgm:pt>
    <dgm:pt modelId="{FEF68C14-6334-4846-BF16-B79405FF59F2}" type="parTrans" cxnId="{CC51DBAA-DE8A-450B-99EF-7E59A696CDBC}">
      <dgm:prSet/>
      <dgm:spPr/>
      <dgm:t>
        <a:bodyPr/>
        <a:lstStyle/>
        <a:p>
          <a:endParaRPr lang="ru-RU"/>
        </a:p>
      </dgm:t>
    </dgm:pt>
    <dgm:pt modelId="{CFA7FD91-04EC-4B39-9E62-89A9177D4ECD}" type="sibTrans" cxnId="{CC51DBAA-DE8A-450B-99EF-7E59A696CDBC}">
      <dgm:prSet/>
      <dgm:spPr/>
      <dgm:t>
        <a:bodyPr/>
        <a:lstStyle/>
        <a:p>
          <a:endParaRPr lang="ru-RU"/>
        </a:p>
      </dgm:t>
    </dgm:pt>
    <dgm:pt modelId="{7D205E07-0AA7-48BD-B550-8828148A1077}" type="pres">
      <dgm:prSet presAssocID="{3726006F-23B7-4D66-A832-BF72257CF9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AC70E0-D6C3-47D0-AAC4-EF15D0D97EB6}" type="pres">
      <dgm:prSet presAssocID="{D5B587CC-6936-437C-8946-AC58BA6E4009}" presName="node" presStyleLbl="node1" presStyleIdx="0" presStyleCnt="1" custScaleX="416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94F7EB-B404-418D-887C-C0685C4E854A}" type="presOf" srcId="{3726006F-23B7-4D66-A832-BF72257CF99E}" destId="{7D205E07-0AA7-48BD-B550-8828148A1077}" srcOrd="0" destOrd="0" presId="urn:microsoft.com/office/officeart/2005/8/layout/default"/>
    <dgm:cxn modelId="{4320D849-FA02-4148-B61A-B459B002FEFD}" type="presOf" srcId="{D5B587CC-6936-437C-8946-AC58BA6E4009}" destId="{1DAC70E0-D6C3-47D0-AAC4-EF15D0D97EB6}" srcOrd="0" destOrd="0" presId="urn:microsoft.com/office/officeart/2005/8/layout/default"/>
    <dgm:cxn modelId="{CC51DBAA-DE8A-450B-99EF-7E59A696CDBC}" srcId="{3726006F-23B7-4D66-A832-BF72257CF99E}" destId="{D5B587CC-6936-437C-8946-AC58BA6E4009}" srcOrd="0" destOrd="0" parTransId="{FEF68C14-6334-4846-BF16-B79405FF59F2}" sibTransId="{CFA7FD91-04EC-4B39-9E62-89A9177D4ECD}"/>
    <dgm:cxn modelId="{96B64E18-55E9-47CB-B881-9539B5F63347}" type="presParOf" srcId="{7D205E07-0AA7-48BD-B550-8828148A1077}" destId="{1DAC70E0-D6C3-47D0-AAC4-EF15D0D97EB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DDCA39-B871-44CD-BDA3-2DF1644C6E8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6294BA-4199-4DCC-A74E-9CC6225B4A46}">
      <dgm:prSet/>
      <dgm:spPr/>
      <dgm:t>
        <a:bodyPr/>
        <a:lstStyle/>
        <a:p>
          <a:r>
            <a:rPr lang="ru-RU" dirty="0" smtClean="0"/>
            <a:t>- разработка проектов локальных нормативных актов по вопросам предупреждения коррупции и соответствующих методических материалов;</a:t>
          </a:r>
          <a:endParaRPr lang="ru-RU" dirty="0"/>
        </a:p>
      </dgm:t>
    </dgm:pt>
    <dgm:pt modelId="{4F0F1B9D-F4DC-4FC1-9C4B-9EDB26B19020}" type="parTrans" cxnId="{F6970EDD-1582-4EB7-97EF-0DFE8B5EEC2F}">
      <dgm:prSet/>
      <dgm:spPr/>
      <dgm:t>
        <a:bodyPr/>
        <a:lstStyle/>
        <a:p>
          <a:endParaRPr lang="ru-RU"/>
        </a:p>
      </dgm:t>
    </dgm:pt>
    <dgm:pt modelId="{94880434-D673-4129-9654-1698AE630EDC}" type="sibTrans" cxnId="{F6970EDD-1582-4EB7-97EF-0DFE8B5EEC2F}">
      <dgm:prSet/>
      <dgm:spPr/>
      <dgm:t>
        <a:bodyPr/>
        <a:lstStyle/>
        <a:p>
          <a:endParaRPr lang="ru-RU"/>
        </a:p>
      </dgm:t>
    </dgm:pt>
    <dgm:pt modelId="{40794EAC-47C9-4022-8FA1-EDF63EC926DC}">
      <dgm:prSet/>
      <dgm:spPr/>
      <dgm:t>
        <a:bodyPr/>
        <a:lstStyle/>
        <a:p>
          <a:r>
            <a:rPr lang="ru-RU" smtClean="0"/>
            <a:t>- участие в проведении в организации оценки коррупционных рисков;</a:t>
          </a:r>
          <a:endParaRPr lang="ru-RU"/>
        </a:p>
      </dgm:t>
    </dgm:pt>
    <dgm:pt modelId="{C97C9D8A-E202-4B0E-9E2F-452058051A38}" type="parTrans" cxnId="{4A011811-7DD9-438C-93EB-39F7C61FB8F8}">
      <dgm:prSet/>
      <dgm:spPr/>
      <dgm:t>
        <a:bodyPr/>
        <a:lstStyle/>
        <a:p>
          <a:endParaRPr lang="ru-RU"/>
        </a:p>
      </dgm:t>
    </dgm:pt>
    <dgm:pt modelId="{C47A6D21-6677-4BF2-AF16-DDFE9103C263}" type="sibTrans" cxnId="{4A011811-7DD9-438C-93EB-39F7C61FB8F8}">
      <dgm:prSet/>
      <dgm:spPr/>
      <dgm:t>
        <a:bodyPr/>
        <a:lstStyle/>
        <a:p>
          <a:endParaRPr lang="ru-RU"/>
        </a:p>
      </dgm:t>
    </dgm:pt>
    <dgm:pt modelId="{D9861A59-45F3-469F-8C0A-EDEED45EB9D1}">
      <dgm:prSet/>
      <dgm:spPr/>
      <dgm:t>
        <a:bodyPr/>
        <a:lstStyle/>
        <a:p>
          <a:r>
            <a:rPr lang="ru-RU" smtClean="0"/>
            <a:t>- сбор и анализ деклараций и уведомлений, представляемых работниками в целях противодействия коррупции (например, декларации интересов);</a:t>
          </a:r>
          <a:endParaRPr lang="ru-RU"/>
        </a:p>
      </dgm:t>
    </dgm:pt>
    <dgm:pt modelId="{A72B007F-AF8A-4495-809B-617E5D948290}" type="parTrans" cxnId="{376F794C-CFC0-4F03-87FF-356C2FDE3AB4}">
      <dgm:prSet/>
      <dgm:spPr/>
      <dgm:t>
        <a:bodyPr/>
        <a:lstStyle/>
        <a:p>
          <a:endParaRPr lang="ru-RU"/>
        </a:p>
      </dgm:t>
    </dgm:pt>
    <dgm:pt modelId="{12DBBAB2-0690-471B-A7F3-0E796DE5DBDE}" type="sibTrans" cxnId="{376F794C-CFC0-4F03-87FF-356C2FDE3AB4}">
      <dgm:prSet/>
      <dgm:spPr/>
      <dgm:t>
        <a:bodyPr/>
        <a:lstStyle/>
        <a:p>
          <a:endParaRPr lang="ru-RU"/>
        </a:p>
      </dgm:t>
    </dgm:pt>
    <dgm:pt modelId="{6D76D679-180E-4669-9214-CD8BB37A09DD}">
      <dgm:prSet/>
      <dgm:spPr/>
      <dgm:t>
        <a:bodyPr/>
        <a:lstStyle/>
        <a:p>
          <a:r>
            <a:rPr lang="ru-RU" smtClean="0"/>
            <a:t>- выявление ситуаций конфликта интересов, признаков нарушений антикоррупционных мер, принятых в организации, коррупционных правонарушений;</a:t>
          </a:r>
          <a:endParaRPr lang="ru-RU"/>
        </a:p>
      </dgm:t>
    </dgm:pt>
    <dgm:pt modelId="{5252EF4C-A61F-45DE-B218-2E51BD224909}" type="parTrans" cxnId="{F09BB27A-24AA-458A-A555-24C747C8E8F8}">
      <dgm:prSet/>
      <dgm:spPr/>
      <dgm:t>
        <a:bodyPr/>
        <a:lstStyle/>
        <a:p>
          <a:endParaRPr lang="ru-RU"/>
        </a:p>
      </dgm:t>
    </dgm:pt>
    <dgm:pt modelId="{41D4E8AA-3DD8-4104-A6F2-7CAD75872C33}" type="sibTrans" cxnId="{F09BB27A-24AA-458A-A555-24C747C8E8F8}">
      <dgm:prSet/>
      <dgm:spPr/>
      <dgm:t>
        <a:bodyPr/>
        <a:lstStyle/>
        <a:p>
          <a:endParaRPr lang="ru-RU"/>
        </a:p>
      </dgm:t>
    </dgm:pt>
    <dgm:pt modelId="{64D80348-B76B-4768-8571-298AE402FAC4}">
      <dgm:prSet/>
      <dgm:spPr/>
      <dgm:t>
        <a:bodyPr/>
        <a:lstStyle/>
        <a:p>
          <a:r>
            <a:rPr lang="ru-RU" smtClean="0"/>
            <a:t>- проведение проверок на основании информации о возможном конфликте интересов и (или) коррупционных правонарушениях;</a:t>
          </a:r>
          <a:endParaRPr lang="ru-RU"/>
        </a:p>
      </dgm:t>
    </dgm:pt>
    <dgm:pt modelId="{F35A052F-BB75-4A21-9E3F-56458A3A357B}" type="parTrans" cxnId="{5F47F3A9-EA9D-4284-A5C2-AA7C450C7024}">
      <dgm:prSet/>
      <dgm:spPr/>
      <dgm:t>
        <a:bodyPr/>
        <a:lstStyle/>
        <a:p>
          <a:endParaRPr lang="ru-RU"/>
        </a:p>
      </dgm:t>
    </dgm:pt>
    <dgm:pt modelId="{282B24BE-B963-44BD-BE19-21F9373FE7CF}" type="sibTrans" cxnId="{5F47F3A9-EA9D-4284-A5C2-AA7C450C7024}">
      <dgm:prSet/>
      <dgm:spPr/>
      <dgm:t>
        <a:bodyPr/>
        <a:lstStyle/>
        <a:p>
          <a:endParaRPr lang="ru-RU"/>
        </a:p>
      </dgm:t>
    </dgm:pt>
    <dgm:pt modelId="{82BE88EB-CBDC-4CC6-92CE-FE17FAB7D053}">
      <dgm:prSet/>
      <dgm:spPr/>
      <dgm:t>
        <a:bodyPr/>
        <a:lstStyle/>
        <a:p>
          <a:r>
            <a:rPr lang="ru-RU" smtClean="0"/>
            <a:t>- взаимодействие с правоохранительными и иными государственными органами при проведении мероприятий по надзору за исполнением законодательства о противодействии коррупции, проверок и расследований;</a:t>
          </a:r>
          <a:endParaRPr lang="ru-RU"/>
        </a:p>
      </dgm:t>
    </dgm:pt>
    <dgm:pt modelId="{DAF860E1-EB35-44DC-A8E6-20CBAA95B774}" type="parTrans" cxnId="{0C59F10C-02F1-4EB8-8646-D38998A0B9F0}">
      <dgm:prSet/>
      <dgm:spPr/>
      <dgm:t>
        <a:bodyPr/>
        <a:lstStyle/>
        <a:p>
          <a:endParaRPr lang="ru-RU"/>
        </a:p>
      </dgm:t>
    </dgm:pt>
    <dgm:pt modelId="{38083C11-4D14-4A0C-9940-6DB736540B79}" type="sibTrans" cxnId="{0C59F10C-02F1-4EB8-8646-D38998A0B9F0}">
      <dgm:prSet/>
      <dgm:spPr/>
      <dgm:t>
        <a:bodyPr/>
        <a:lstStyle/>
        <a:p>
          <a:endParaRPr lang="ru-RU"/>
        </a:p>
      </dgm:t>
    </dgm:pt>
    <dgm:pt modelId="{9EE2E867-19C0-4D36-B20E-565662D1C40D}">
      <dgm:prSet/>
      <dgm:spPr/>
      <dgm:t>
        <a:bodyPr/>
        <a:lstStyle/>
        <a:p>
          <a:r>
            <a:rPr lang="ru-RU" smtClean="0"/>
            <a:t>- участие в согласовании определенных кадровых решений, сделок;</a:t>
          </a:r>
          <a:endParaRPr lang="ru-RU"/>
        </a:p>
      </dgm:t>
    </dgm:pt>
    <dgm:pt modelId="{A084C779-AEEC-40CF-B3B1-2F555DF0CA84}" type="parTrans" cxnId="{C9425260-311A-42C2-81DE-7CC84397AAE8}">
      <dgm:prSet/>
      <dgm:spPr/>
      <dgm:t>
        <a:bodyPr/>
        <a:lstStyle/>
        <a:p>
          <a:endParaRPr lang="ru-RU"/>
        </a:p>
      </dgm:t>
    </dgm:pt>
    <dgm:pt modelId="{F215AAC9-DACE-4656-90A1-C60093B86B14}" type="sibTrans" cxnId="{C9425260-311A-42C2-81DE-7CC84397AAE8}">
      <dgm:prSet/>
      <dgm:spPr/>
      <dgm:t>
        <a:bodyPr/>
        <a:lstStyle/>
        <a:p>
          <a:endParaRPr lang="ru-RU"/>
        </a:p>
      </dgm:t>
    </dgm:pt>
    <dgm:pt modelId="{66AB6FDA-5C97-431F-9999-34EA3C9C5BB9}">
      <dgm:prSet/>
      <dgm:spPr/>
      <dgm:t>
        <a:bodyPr/>
        <a:lstStyle/>
        <a:p>
          <a:r>
            <a:rPr lang="ru-RU" dirty="0" smtClean="0"/>
            <a:t>- проверка добросовестности контрагентов;</a:t>
          </a:r>
          <a:endParaRPr lang="ru-RU" dirty="0"/>
        </a:p>
      </dgm:t>
    </dgm:pt>
    <dgm:pt modelId="{54595965-0F05-4FAE-971E-F9907D5F65C1}" type="parTrans" cxnId="{E00A2913-430A-4D31-B533-8FF10182B83B}">
      <dgm:prSet/>
      <dgm:spPr/>
      <dgm:t>
        <a:bodyPr/>
        <a:lstStyle/>
        <a:p>
          <a:endParaRPr lang="ru-RU"/>
        </a:p>
      </dgm:t>
    </dgm:pt>
    <dgm:pt modelId="{9FFC1302-5AC4-4BFE-8461-6B37A0DB4AE0}" type="sibTrans" cxnId="{E00A2913-430A-4D31-B533-8FF10182B83B}">
      <dgm:prSet/>
      <dgm:spPr/>
      <dgm:t>
        <a:bodyPr/>
        <a:lstStyle/>
        <a:p>
          <a:endParaRPr lang="ru-RU"/>
        </a:p>
      </dgm:t>
    </dgm:pt>
    <dgm:pt modelId="{456100BB-5FD1-432F-9402-E7936CAE1E4E}">
      <dgm:prSet/>
      <dgm:spPr/>
      <dgm:t>
        <a:bodyPr/>
        <a:lstStyle/>
        <a:p>
          <a:r>
            <a:rPr lang="ru-RU" smtClean="0"/>
            <a:t>- информирование, консультирование и обучение работников по вопросам противодействия коррупции;</a:t>
          </a:r>
          <a:endParaRPr lang="ru-RU"/>
        </a:p>
      </dgm:t>
    </dgm:pt>
    <dgm:pt modelId="{16EC2A4D-9F5D-4F6B-884A-ED8235CC17F9}" type="parTrans" cxnId="{0B0A9B32-6466-4879-B3C5-A0F2E9D86DD8}">
      <dgm:prSet/>
      <dgm:spPr/>
      <dgm:t>
        <a:bodyPr/>
        <a:lstStyle/>
        <a:p>
          <a:endParaRPr lang="ru-RU"/>
        </a:p>
      </dgm:t>
    </dgm:pt>
    <dgm:pt modelId="{3F71DCB1-07F1-4302-ADEB-F489C2B737CF}" type="sibTrans" cxnId="{0B0A9B32-6466-4879-B3C5-A0F2E9D86DD8}">
      <dgm:prSet/>
      <dgm:spPr/>
      <dgm:t>
        <a:bodyPr/>
        <a:lstStyle/>
        <a:p>
          <a:endParaRPr lang="ru-RU"/>
        </a:p>
      </dgm:t>
    </dgm:pt>
    <dgm:pt modelId="{CD7CF3F6-5F79-440F-B89D-FC3C32093A8F}">
      <dgm:prSet/>
      <dgm:spPr/>
      <dgm:t>
        <a:bodyPr/>
        <a:lstStyle/>
        <a:p>
          <a:r>
            <a:rPr lang="ru-RU" smtClean="0"/>
            <a:t>- мониторинг изменений российского и применимого к организации зарубежного антикоррупционного законодательства, релевантной судебной практики;</a:t>
          </a:r>
          <a:endParaRPr lang="ru-RU"/>
        </a:p>
      </dgm:t>
    </dgm:pt>
    <dgm:pt modelId="{E420CEE2-6081-4B1B-B410-8C5CFB6009DC}" type="parTrans" cxnId="{0E2CF5AB-4A82-455F-8A18-6E2E4D095D99}">
      <dgm:prSet/>
      <dgm:spPr/>
      <dgm:t>
        <a:bodyPr/>
        <a:lstStyle/>
        <a:p>
          <a:endParaRPr lang="ru-RU"/>
        </a:p>
      </dgm:t>
    </dgm:pt>
    <dgm:pt modelId="{CFA49FAB-B280-4D1E-838B-CF31282F717E}" type="sibTrans" cxnId="{0E2CF5AB-4A82-455F-8A18-6E2E4D095D99}">
      <dgm:prSet/>
      <dgm:spPr/>
      <dgm:t>
        <a:bodyPr/>
        <a:lstStyle/>
        <a:p>
          <a:endParaRPr lang="ru-RU"/>
        </a:p>
      </dgm:t>
    </dgm:pt>
    <dgm:pt modelId="{E19B619E-9B6B-4745-ACA4-308825011C2D}">
      <dgm:prSet/>
      <dgm:spPr/>
      <dgm:t>
        <a:bodyPr/>
        <a:lstStyle/>
        <a:p>
          <a:r>
            <a:rPr lang="ru-RU" smtClean="0"/>
            <a:t>- обеспечение участия организации в коллективных соглашениях по вопросам противодействия коррупции;</a:t>
          </a:r>
          <a:endParaRPr lang="ru-RU"/>
        </a:p>
      </dgm:t>
    </dgm:pt>
    <dgm:pt modelId="{4EB17E74-EEA1-45EA-97B0-82085749D197}" type="parTrans" cxnId="{D8C0B351-FC5D-464E-A220-1E811E26E69C}">
      <dgm:prSet/>
      <dgm:spPr/>
      <dgm:t>
        <a:bodyPr/>
        <a:lstStyle/>
        <a:p>
          <a:endParaRPr lang="ru-RU"/>
        </a:p>
      </dgm:t>
    </dgm:pt>
    <dgm:pt modelId="{5088F7BD-F26D-4786-923F-4B690E9D5C5A}" type="sibTrans" cxnId="{D8C0B351-FC5D-464E-A220-1E811E26E69C}">
      <dgm:prSet/>
      <dgm:spPr/>
      <dgm:t>
        <a:bodyPr/>
        <a:lstStyle/>
        <a:p>
          <a:endParaRPr lang="ru-RU"/>
        </a:p>
      </dgm:t>
    </dgm:pt>
    <dgm:pt modelId="{3BB64C0D-2BB5-4B66-8F42-C4A173921F82}">
      <dgm:prSet/>
      <dgm:spPr/>
      <dgm:t>
        <a:bodyPr/>
        <a:lstStyle/>
        <a:p>
          <a:r>
            <a:rPr lang="ru-RU" smtClean="0"/>
            <a:t>- регулярный мониторинг реализации мер противодействия коррупции в организации, подготовка соответствующих отчетных материалов и предложений для руководства.</a:t>
          </a:r>
          <a:endParaRPr lang="ru-RU"/>
        </a:p>
      </dgm:t>
    </dgm:pt>
    <dgm:pt modelId="{1BB16847-486F-4828-B1BE-3F114B1F1798}" type="parTrans" cxnId="{49701078-3F9D-4B4E-AFFF-88961CE65503}">
      <dgm:prSet/>
      <dgm:spPr/>
      <dgm:t>
        <a:bodyPr/>
        <a:lstStyle/>
        <a:p>
          <a:endParaRPr lang="ru-RU"/>
        </a:p>
      </dgm:t>
    </dgm:pt>
    <dgm:pt modelId="{D0B3AEBC-9D5F-4C4A-BC34-FE6FF3B7CAE8}" type="sibTrans" cxnId="{49701078-3F9D-4B4E-AFFF-88961CE65503}">
      <dgm:prSet/>
      <dgm:spPr/>
      <dgm:t>
        <a:bodyPr/>
        <a:lstStyle/>
        <a:p>
          <a:endParaRPr lang="ru-RU"/>
        </a:p>
      </dgm:t>
    </dgm:pt>
    <dgm:pt modelId="{F07DCB4C-A11A-474E-922D-9F24A7968A95}" type="pres">
      <dgm:prSet presAssocID="{FBDDCA39-B871-44CD-BDA3-2DF1644C6E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C5802E-6110-4B61-A4DD-C99556B88DD9}" type="pres">
      <dgm:prSet presAssocID="{B76294BA-4199-4DCC-A74E-9CC6225B4A46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77BA0-E629-4731-AA8C-7BE6963982AC}" type="pres">
      <dgm:prSet presAssocID="{94880434-D673-4129-9654-1698AE630EDC}" presName="sibTrans" presStyleCnt="0"/>
      <dgm:spPr/>
      <dgm:t>
        <a:bodyPr/>
        <a:lstStyle/>
        <a:p>
          <a:endParaRPr lang="ru-RU"/>
        </a:p>
      </dgm:t>
    </dgm:pt>
    <dgm:pt modelId="{00942820-7004-498C-A394-D283FBBEC811}" type="pres">
      <dgm:prSet presAssocID="{40794EAC-47C9-4022-8FA1-EDF63EC926D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909E8-9A52-46A3-AC5D-378A7460EDBA}" type="pres">
      <dgm:prSet presAssocID="{C47A6D21-6677-4BF2-AF16-DDFE9103C263}" presName="sibTrans" presStyleCnt="0"/>
      <dgm:spPr/>
      <dgm:t>
        <a:bodyPr/>
        <a:lstStyle/>
        <a:p>
          <a:endParaRPr lang="ru-RU"/>
        </a:p>
      </dgm:t>
    </dgm:pt>
    <dgm:pt modelId="{10F94176-679C-486D-8FB2-48D0EE318D71}" type="pres">
      <dgm:prSet presAssocID="{D9861A59-45F3-469F-8C0A-EDEED45EB9D1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167B0-0B7E-4835-A7A7-01352B53CFAE}" type="pres">
      <dgm:prSet presAssocID="{12DBBAB2-0690-471B-A7F3-0E796DE5DBDE}" presName="sibTrans" presStyleCnt="0"/>
      <dgm:spPr/>
      <dgm:t>
        <a:bodyPr/>
        <a:lstStyle/>
        <a:p>
          <a:endParaRPr lang="ru-RU"/>
        </a:p>
      </dgm:t>
    </dgm:pt>
    <dgm:pt modelId="{60D8EB30-E964-46CA-937F-6EC3638E6418}" type="pres">
      <dgm:prSet presAssocID="{6D76D679-180E-4669-9214-CD8BB37A09DD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748F2-6399-485E-8573-A1983D65C814}" type="pres">
      <dgm:prSet presAssocID="{41D4E8AA-3DD8-4104-A6F2-7CAD75872C33}" presName="sibTrans" presStyleCnt="0"/>
      <dgm:spPr/>
      <dgm:t>
        <a:bodyPr/>
        <a:lstStyle/>
        <a:p>
          <a:endParaRPr lang="ru-RU"/>
        </a:p>
      </dgm:t>
    </dgm:pt>
    <dgm:pt modelId="{C3D08B66-A6F9-4AB4-9C60-99B3A7ACBA83}" type="pres">
      <dgm:prSet presAssocID="{64D80348-B76B-4768-8571-298AE402FAC4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615D4-0C63-4317-BAF8-1D786971A6C0}" type="pres">
      <dgm:prSet presAssocID="{282B24BE-B963-44BD-BE19-21F9373FE7CF}" presName="sibTrans" presStyleCnt="0"/>
      <dgm:spPr/>
      <dgm:t>
        <a:bodyPr/>
        <a:lstStyle/>
        <a:p>
          <a:endParaRPr lang="ru-RU"/>
        </a:p>
      </dgm:t>
    </dgm:pt>
    <dgm:pt modelId="{CB4F08FF-4590-4A5B-A02C-8FBA4C814DA0}" type="pres">
      <dgm:prSet presAssocID="{82BE88EB-CBDC-4CC6-92CE-FE17FAB7D053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FBABC-A53F-4DAE-84C4-9656A8F3D86E}" type="pres">
      <dgm:prSet presAssocID="{38083C11-4D14-4A0C-9940-6DB736540B79}" presName="sibTrans" presStyleCnt="0"/>
      <dgm:spPr/>
      <dgm:t>
        <a:bodyPr/>
        <a:lstStyle/>
        <a:p>
          <a:endParaRPr lang="ru-RU"/>
        </a:p>
      </dgm:t>
    </dgm:pt>
    <dgm:pt modelId="{54C57092-0A5C-4637-8388-9F2D80A68815}" type="pres">
      <dgm:prSet presAssocID="{9EE2E867-19C0-4D36-B20E-565662D1C40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23FF9-CFC2-4065-87CF-7059D2380384}" type="pres">
      <dgm:prSet presAssocID="{F215AAC9-DACE-4656-90A1-C60093B86B14}" presName="sibTrans" presStyleCnt="0"/>
      <dgm:spPr/>
      <dgm:t>
        <a:bodyPr/>
        <a:lstStyle/>
        <a:p>
          <a:endParaRPr lang="ru-RU"/>
        </a:p>
      </dgm:t>
    </dgm:pt>
    <dgm:pt modelId="{7FCD1D30-4CF1-4094-8C74-6043BD5F35B7}" type="pres">
      <dgm:prSet presAssocID="{66AB6FDA-5C97-431F-9999-34EA3C9C5BB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E4A62-00C6-41A5-BABC-277F5710F008}" type="pres">
      <dgm:prSet presAssocID="{9FFC1302-5AC4-4BFE-8461-6B37A0DB4AE0}" presName="sibTrans" presStyleCnt="0"/>
      <dgm:spPr/>
      <dgm:t>
        <a:bodyPr/>
        <a:lstStyle/>
        <a:p>
          <a:endParaRPr lang="ru-RU"/>
        </a:p>
      </dgm:t>
    </dgm:pt>
    <dgm:pt modelId="{8D94186D-7C78-43E5-86E6-65B27A6A492C}" type="pres">
      <dgm:prSet presAssocID="{456100BB-5FD1-432F-9402-E7936CAE1E4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6CE55-C1F3-4E32-9D3D-6B90CF4C0B23}" type="pres">
      <dgm:prSet presAssocID="{3F71DCB1-07F1-4302-ADEB-F489C2B737CF}" presName="sibTrans" presStyleCnt="0"/>
      <dgm:spPr/>
      <dgm:t>
        <a:bodyPr/>
        <a:lstStyle/>
        <a:p>
          <a:endParaRPr lang="ru-RU"/>
        </a:p>
      </dgm:t>
    </dgm:pt>
    <dgm:pt modelId="{36421BC7-40CF-4219-8366-965AD90EFF2B}" type="pres">
      <dgm:prSet presAssocID="{CD7CF3F6-5F79-440F-B89D-FC3C32093A8F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0E2D7-C81A-4112-A68E-21FFF57DDE15}" type="pres">
      <dgm:prSet presAssocID="{CFA49FAB-B280-4D1E-838B-CF31282F717E}" presName="sibTrans" presStyleCnt="0"/>
      <dgm:spPr/>
      <dgm:t>
        <a:bodyPr/>
        <a:lstStyle/>
        <a:p>
          <a:endParaRPr lang="ru-RU"/>
        </a:p>
      </dgm:t>
    </dgm:pt>
    <dgm:pt modelId="{8596F4D2-B86D-44F6-8E4F-C5800DF348EC}" type="pres">
      <dgm:prSet presAssocID="{E19B619E-9B6B-4745-ACA4-308825011C2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6DF00-8B11-4150-9F9C-D4B4DF1EF2DD}" type="pres">
      <dgm:prSet presAssocID="{5088F7BD-F26D-4786-923F-4B690E9D5C5A}" presName="sibTrans" presStyleCnt="0"/>
      <dgm:spPr/>
      <dgm:t>
        <a:bodyPr/>
        <a:lstStyle/>
        <a:p>
          <a:endParaRPr lang="ru-RU"/>
        </a:p>
      </dgm:t>
    </dgm:pt>
    <dgm:pt modelId="{C5EBBD81-8A01-4D38-8FEE-E0D426EE50D4}" type="pres">
      <dgm:prSet presAssocID="{3BB64C0D-2BB5-4B66-8F42-C4A173921F8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25260-311A-42C2-81DE-7CC84397AAE8}" srcId="{FBDDCA39-B871-44CD-BDA3-2DF1644C6E85}" destId="{9EE2E867-19C0-4D36-B20E-565662D1C40D}" srcOrd="6" destOrd="0" parTransId="{A084C779-AEEC-40CF-B3B1-2F555DF0CA84}" sibTransId="{F215AAC9-DACE-4656-90A1-C60093B86B14}"/>
    <dgm:cxn modelId="{0E2CF5AB-4A82-455F-8A18-6E2E4D095D99}" srcId="{FBDDCA39-B871-44CD-BDA3-2DF1644C6E85}" destId="{CD7CF3F6-5F79-440F-B89D-FC3C32093A8F}" srcOrd="9" destOrd="0" parTransId="{E420CEE2-6081-4B1B-B410-8C5CFB6009DC}" sibTransId="{CFA49FAB-B280-4D1E-838B-CF31282F717E}"/>
    <dgm:cxn modelId="{D8C0B351-FC5D-464E-A220-1E811E26E69C}" srcId="{FBDDCA39-B871-44CD-BDA3-2DF1644C6E85}" destId="{E19B619E-9B6B-4745-ACA4-308825011C2D}" srcOrd="10" destOrd="0" parTransId="{4EB17E74-EEA1-45EA-97B0-82085749D197}" sibTransId="{5088F7BD-F26D-4786-923F-4B690E9D5C5A}"/>
    <dgm:cxn modelId="{5E74768C-0CA5-4D9C-B70E-F572FBBE7DA5}" type="presOf" srcId="{82BE88EB-CBDC-4CC6-92CE-FE17FAB7D053}" destId="{CB4F08FF-4590-4A5B-A02C-8FBA4C814DA0}" srcOrd="0" destOrd="0" presId="urn:microsoft.com/office/officeart/2005/8/layout/default"/>
    <dgm:cxn modelId="{9BA0189D-5A9C-46F7-9ABB-002BDA8DE1AA}" type="presOf" srcId="{40794EAC-47C9-4022-8FA1-EDF63EC926DC}" destId="{00942820-7004-498C-A394-D283FBBEC811}" srcOrd="0" destOrd="0" presId="urn:microsoft.com/office/officeart/2005/8/layout/default"/>
    <dgm:cxn modelId="{F09BB27A-24AA-458A-A555-24C747C8E8F8}" srcId="{FBDDCA39-B871-44CD-BDA3-2DF1644C6E85}" destId="{6D76D679-180E-4669-9214-CD8BB37A09DD}" srcOrd="3" destOrd="0" parTransId="{5252EF4C-A61F-45DE-B218-2E51BD224909}" sibTransId="{41D4E8AA-3DD8-4104-A6F2-7CAD75872C33}"/>
    <dgm:cxn modelId="{715FE052-4073-4891-8938-4EE7DAE0CD29}" type="presOf" srcId="{66AB6FDA-5C97-431F-9999-34EA3C9C5BB9}" destId="{7FCD1D30-4CF1-4094-8C74-6043BD5F35B7}" srcOrd="0" destOrd="0" presId="urn:microsoft.com/office/officeart/2005/8/layout/default"/>
    <dgm:cxn modelId="{0586BF7B-FE79-4739-8CFF-FC84E9FD212B}" type="presOf" srcId="{3BB64C0D-2BB5-4B66-8F42-C4A173921F82}" destId="{C5EBBD81-8A01-4D38-8FEE-E0D426EE50D4}" srcOrd="0" destOrd="0" presId="urn:microsoft.com/office/officeart/2005/8/layout/default"/>
    <dgm:cxn modelId="{5F47F3A9-EA9D-4284-A5C2-AA7C450C7024}" srcId="{FBDDCA39-B871-44CD-BDA3-2DF1644C6E85}" destId="{64D80348-B76B-4768-8571-298AE402FAC4}" srcOrd="4" destOrd="0" parTransId="{F35A052F-BB75-4A21-9E3F-56458A3A357B}" sibTransId="{282B24BE-B963-44BD-BE19-21F9373FE7CF}"/>
    <dgm:cxn modelId="{35EF805F-D152-44DF-BCD5-B7F7F18179CA}" type="presOf" srcId="{FBDDCA39-B871-44CD-BDA3-2DF1644C6E85}" destId="{F07DCB4C-A11A-474E-922D-9F24A7968A95}" srcOrd="0" destOrd="0" presId="urn:microsoft.com/office/officeart/2005/8/layout/default"/>
    <dgm:cxn modelId="{4A011811-7DD9-438C-93EB-39F7C61FB8F8}" srcId="{FBDDCA39-B871-44CD-BDA3-2DF1644C6E85}" destId="{40794EAC-47C9-4022-8FA1-EDF63EC926DC}" srcOrd="1" destOrd="0" parTransId="{C97C9D8A-E202-4B0E-9E2F-452058051A38}" sibTransId="{C47A6D21-6677-4BF2-AF16-DDFE9103C263}"/>
    <dgm:cxn modelId="{DD4B4616-882A-4044-A7C7-8A6D503D7107}" type="presOf" srcId="{456100BB-5FD1-432F-9402-E7936CAE1E4E}" destId="{8D94186D-7C78-43E5-86E6-65B27A6A492C}" srcOrd="0" destOrd="0" presId="urn:microsoft.com/office/officeart/2005/8/layout/default"/>
    <dgm:cxn modelId="{E00A2913-430A-4D31-B533-8FF10182B83B}" srcId="{FBDDCA39-B871-44CD-BDA3-2DF1644C6E85}" destId="{66AB6FDA-5C97-431F-9999-34EA3C9C5BB9}" srcOrd="7" destOrd="0" parTransId="{54595965-0F05-4FAE-971E-F9907D5F65C1}" sibTransId="{9FFC1302-5AC4-4BFE-8461-6B37A0DB4AE0}"/>
    <dgm:cxn modelId="{4E136119-D1AC-4E43-B99E-3F6BE84AB1E9}" type="presOf" srcId="{D9861A59-45F3-469F-8C0A-EDEED45EB9D1}" destId="{10F94176-679C-486D-8FB2-48D0EE318D71}" srcOrd="0" destOrd="0" presId="urn:microsoft.com/office/officeart/2005/8/layout/default"/>
    <dgm:cxn modelId="{0C59F10C-02F1-4EB8-8646-D38998A0B9F0}" srcId="{FBDDCA39-B871-44CD-BDA3-2DF1644C6E85}" destId="{82BE88EB-CBDC-4CC6-92CE-FE17FAB7D053}" srcOrd="5" destOrd="0" parTransId="{DAF860E1-EB35-44DC-A8E6-20CBAA95B774}" sibTransId="{38083C11-4D14-4A0C-9940-6DB736540B79}"/>
    <dgm:cxn modelId="{49701078-3F9D-4B4E-AFFF-88961CE65503}" srcId="{FBDDCA39-B871-44CD-BDA3-2DF1644C6E85}" destId="{3BB64C0D-2BB5-4B66-8F42-C4A173921F82}" srcOrd="11" destOrd="0" parTransId="{1BB16847-486F-4828-B1BE-3F114B1F1798}" sibTransId="{D0B3AEBC-9D5F-4C4A-BC34-FE6FF3B7CAE8}"/>
    <dgm:cxn modelId="{4CA6719E-8A14-4C6D-B60A-CC4A8B60D157}" type="presOf" srcId="{64D80348-B76B-4768-8571-298AE402FAC4}" destId="{C3D08B66-A6F9-4AB4-9C60-99B3A7ACBA83}" srcOrd="0" destOrd="0" presId="urn:microsoft.com/office/officeart/2005/8/layout/default"/>
    <dgm:cxn modelId="{156DEAEA-14F3-4331-BA61-BE4FEF03174C}" type="presOf" srcId="{6D76D679-180E-4669-9214-CD8BB37A09DD}" destId="{60D8EB30-E964-46CA-937F-6EC3638E6418}" srcOrd="0" destOrd="0" presId="urn:microsoft.com/office/officeart/2005/8/layout/default"/>
    <dgm:cxn modelId="{BCF0F4EA-0D05-4237-AF31-73F05D355A13}" type="presOf" srcId="{9EE2E867-19C0-4D36-B20E-565662D1C40D}" destId="{54C57092-0A5C-4637-8388-9F2D80A68815}" srcOrd="0" destOrd="0" presId="urn:microsoft.com/office/officeart/2005/8/layout/default"/>
    <dgm:cxn modelId="{621D216F-873D-45FC-97DE-6F63C15FA210}" type="presOf" srcId="{E19B619E-9B6B-4745-ACA4-308825011C2D}" destId="{8596F4D2-B86D-44F6-8E4F-C5800DF348EC}" srcOrd="0" destOrd="0" presId="urn:microsoft.com/office/officeart/2005/8/layout/default"/>
    <dgm:cxn modelId="{985CD7BA-60F0-40F5-B9C6-5D76D1E687B0}" type="presOf" srcId="{B76294BA-4199-4DCC-A74E-9CC6225B4A46}" destId="{3BC5802E-6110-4B61-A4DD-C99556B88DD9}" srcOrd="0" destOrd="0" presId="urn:microsoft.com/office/officeart/2005/8/layout/default"/>
    <dgm:cxn modelId="{F6970EDD-1582-4EB7-97EF-0DFE8B5EEC2F}" srcId="{FBDDCA39-B871-44CD-BDA3-2DF1644C6E85}" destId="{B76294BA-4199-4DCC-A74E-9CC6225B4A46}" srcOrd="0" destOrd="0" parTransId="{4F0F1B9D-F4DC-4FC1-9C4B-9EDB26B19020}" sibTransId="{94880434-D673-4129-9654-1698AE630EDC}"/>
    <dgm:cxn modelId="{4FA5F8E7-26D1-4FEE-87C6-24719D475D2F}" type="presOf" srcId="{CD7CF3F6-5F79-440F-B89D-FC3C32093A8F}" destId="{36421BC7-40CF-4219-8366-965AD90EFF2B}" srcOrd="0" destOrd="0" presId="urn:microsoft.com/office/officeart/2005/8/layout/default"/>
    <dgm:cxn modelId="{376F794C-CFC0-4F03-87FF-356C2FDE3AB4}" srcId="{FBDDCA39-B871-44CD-BDA3-2DF1644C6E85}" destId="{D9861A59-45F3-469F-8C0A-EDEED45EB9D1}" srcOrd="2" destOrd="0" parTransId="{A72B007F-AF8A-4495-809B-617E5D948290}" sibTransId="{12DBBAB2-0690-471B-A7F3-0E796DE5DBDE}"/>
    <dgm:cxn modelId="{0B0A9B32-6466-4879-B3C5-A0F2E9D86DD8}" srcId="{FBDDCA39-B871-44CD-BDA3-2DF1644C6E85}" destId="{456100BB-5FD1-432F-9402-E7936CAE1E4E}" srcOrd="8" destOrd="0" parTransId="{16EC2A4D-9F5D-4F6B-884A-ED8235CC17F9}" sibTransId="{3F71DCB1-07F1-4302-ADEB-F489C2B737CF}"/>
    <dgm:cxn modelId="{5369708E-2C52-43CA-BFE4-E32EE21A2C8D}" type="presParOf" srcId="{F07DCB4C-A11A-474E-922D-9F24A7968A95}" destId="{3BC5802E-6110-4B61-A4DD-C99556B88DD9}" srcOrd="0" destOrd="0" presId="urn:microsoft.com/office/officeart/2005/8/layout/default"/>
    <dgm:cxn modelId="{0978C16E-3BDD-4654-B9F1-3CA715FF4EB0}" type="presParOf" srcId="{F07DCB4C-A11A-474E-922D-9F24A7968A95}" destId="{BB377BA0-E629-4731-AA8C-7BE6963982AC}" srcOrd="1" destOrd="0" presId="urn:microsoft.com/office/officeart/2005/8/layout/default"/>
    <dgm:cxn modelId="{6BF45837-E6A9-449C-B343-4BB0A107B6EA}" type="presParOf" srcId="{F07DCB4C-A11A-474E-922D-9F24A7968A95}" destId="{00942820-7004-498C-A394-D283FBBEC811}" srcOrd="2" destOrd="0" presId="urn:microsoft.com/office/officeart/2005/8/layout/default"/>
    <dgm:cxn modelId="{0F6D14C8-F034-40E0-B594-C9B31BEF504D}" type="presParOf" srcId="{F07DCB4C-A11A-474E-922D-9F24A7968A95}" destId="{486909E8-9A52-46A3-AC5D-378A7460EDBA}" srcOrd="3" destOrd="0" presId="urn:microsoft.com/office/officeart/2005/8/layout/default"/>
    <dgm:cxn modelId="{40191D66-353B-4BC6-930B-9C7DD7702CC0}" type="presParOf" srcId="{F07DCB4C-A11A-474E-922D-9F24A7968A95}" destId="{10F94176-679C-486D-8FB2-48D0EE318D71}" srcOrd="4" destOrd="0" presId="urn:microsoft.com/office/officeart/2005/8/layout/default"/>
    <dgm:cxn modelId="{B1755B10-A5DF-4D8E-B375-A03F7BF0C1E2}" type="presParOf" srcId="{F07DCB4C-A11A-474E-922D-9F24A7968A95}" destId="{189167B0-0B7E-4835-A7A7-01352B53CFAE}" srcOrd="5" destOrd="0" presId="urn:microsoft.com/office/officeart/2005/8/layout/default"/>
    <dgm:cxn modelId="{767A1E18-D659-4B61-A229-11DDBBE7A77D}" type="presParOf" srcId="{F07DCB4C-A11A-474E-922D-9F24A7968A95}" destId="{60D8EB30-E964-46CA-937F-6EC3638E6418}" srcOrd="6" destOrd="0" presId="urn:microsoft.com/office/officeart/2005/8/layout/default"/>
    <dgm:cxn modelId="{489CCA0C-A298-453F-8AFD-0D4CBC5F65A7}" type="presParOf" srcId="{F07DCB4C-A11A-474E-922D-9F24A7968A95}" destId="{437748F2-6399-485E-8573-A1983D65C814}" srcOrd="7" destOrd="0" presId="urn:microsoft.com/office/officeart/2005/8/layout/default"/>
    <dgm:cxn modelId="{8D73F31F-0E51-4D6F-ADE9-47D067845EC6}" type="presParOf" srcId="{F07DCB4C-A11A-474E-922D-9F24A7968A95}" destId="{C3D08B66-A6F9-4AB4-9C60-99B3A7ACBA83}" srcOrd="8" destOrd="0" presId="urn:microsoft.com/office/officeart/2005/8/layout/default"/>
    <dgm:cxn modelId="{D3370C40-F275-4A11-A8A6-275A9B27B07B}" type="presParOf" srcId="{F07DCB4C-A11A-474E-922D-9F24A7968A95}" destId="{2D1615D4-0C63-4317-BAF8-1D786971A6C0}" srcOrd="9" destOrd="0" presId="urn:microsoft.com/office/officeart/2005/8/layout/default"/>
    <dgm:cxn modelId="{5E0A4528-E71F-4E87-8CC3-2D0288017F09}" type="presParOf" srcId="{F07DCB4C-A11A-474E-922D-9F24A7968A95}" destId="{CB4F08FF-4590-4A5B-A02C-8FBA4C814DA0}" srcOrd="10" destOrd="0" presId="urn:microsoft.com/office/officeart/2005/8/layout/default"/>
    <dgm:cxn modelId="{E7963ADF-F53C-4C56-B436-D4FC3C0528B3}" type="presParOf" srcId="{F07DCB4C-A11A-474E-922D-9F24A7968A95}" destId="{255FBABC-A53F-4DAE-84C4-9656A8F3D86E}" srcOrd="11" destOrd="0" presId="urn:microsoft.com/office/officeart/2005/8/layout/default"/>
    <dgm:cxn modelId="{4A9EFBD8-0667-4FD3-BF09-9D2B0CA46698}" type="presParOf" srcId="{F07DCB4C-A11A-474E-922D-9F24A7968A95}" destId="{54C57092-0A5C-4637-8388-9F2D80A68815}" srcOrd="12" destOrd="0" presId="urn:microsoft.com/office/officeart/2005/8/layout/default"/>
    <dgm:cxn modelId="{37729AEB-6EE9-4259-B460-C9F57362A21E}" type="presParOf" srcId="{F07DCB4C-A11A-474E-922D-9F24A7968A95}" destId="{92F23FF9-CFC2-4065-87CF-7059D2380384}" srcOrd="13" destOrd="0" presId="urn:microsoft.com/office/officeart/2005/8/layout/default"/>
    <dgm:cxn modelId="{042B28B2-D7E8-43C0-92E5-B6E3F320D13E}" type="presParOf" srcId="{F07DCB4C-A11A-474E-922D-9F24A7968A95}" destId="{7FCD1D30-4CF1-4094-8C74-6043BD5F35B7}" srcOrd="14" destOrd="0" presId="urn:microsoft.com/office/officeart/2005/8/layout/default"/>
    <dgm:cxn modelId="{DF46656B-20BF-449D-8AF1-6FC5839691C6}" type="presParOf" srcId="{F07DCB4C-A11A-474E-922D-9F24A7968A95}" destId="{FECE4A62-00C6-41A5-BABC-277F5710F008}" srcOrd="15" destOrd="0" presId="urn:microsoft.com/office/officeart/2005/8/layout/default"/>
    <dgm:cxn modelId="{B413EF56-7F61-4CAC-AA1D-BB1F9F3E1129}" type="presParOf" srcId="{F07DCB4C-A11A-474E-922D-9F24A7968A95}" destId="{8D94186D-7C78-43E5-86E6-65B27A6A492C}" srcOrd="16" destOrd="0" presId="urn:microsoft.com/office/officeart/2005/8/layout/default"/>
    <dgm:cxn modelId="{91471B60-7AAD-41FF-9E9D-C83253C3B04C}" type="presParOf" srcId="{F07DCB4C-A11A-474E-922D-9F24A7968A95}" destId="{AAD6CE55-C1F3-4E32-9D3D-6B90CF4C0B23}" srcOrd="17" destOrd="0" presId="urn:microsoft.com/office/officeart/2005/8/layout/default"/>
    <dgm:cxn modelId="{F07E94B5-3166-4666-B629-D166AC64FBC5}" type="presParOf" srcId="{F07DCB4C-A11A-474E-922D-9F24A7968A95}" destId="{36421BC7-40CF-4219-8366-965AD90EFF2B}" srcOrd="18" destOrd="0" presId="urn:microsoft.com/office/officeart/2005/8/layout/default"/>
    <dgm:cxn modelId="{02B82205-3669-44B4-B45B-0FA5ED3A2806}" type="presParOf" srcId="{F07DCB4C-A11A-474E-922D-9F24A7968A95}" destId="{B530E2D7-C81A-4112-A68E-21FFF57DDE15}" srcOrd="19" destOrd="0" presId="urn:microsoft.com/office/officeart/2005/8/layout/default"/>
    <dgm:cxn modelId="{AE1EF669-0D31-4BEA-8D4E-B40EDEF6AD25}" type="presParOf" srcId="{F07DCB4C-A11A-474E-922D-9F24A7968A95}" destId="{8596F4D2-B86D-44F6-8E4F-C5800DF348EC}" srcOrd="20" destOrd="0" presId="urn:microsoft.com/office/officeart/2005/8/layout/default"/>
    <dgm:cxn modelId="{81B96C5C-723C-4AAE-A302-3ACDFFA120EC}" type="presParOf" srcId="{F07DCB4C-A11A-474E-922D-9F24A7968A95}" destId="{97D6DF00-8B11-4150-9F9C-D4B4DF1EF2DD}" srcOrd="21" destOrd="0" presId="urn:microsoft.com/office/officeart/2005/8/layout/default"/>
    <dgm:cxn modelId="{F74AD079-7ABA-4A67-BF41-FCDDC9B1A6A0}" type="presParOf" srcId="{F07DCB4C-A11A-474E-922D-9F24A7968A95}" destId="{C5EBBD81-8A01-4D38-8FEE-E0D426EE50D4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927DC0-1D2A-4F88-8C04-467A2810B8F6}" type="doc">
      <dgm:prSet loTypeId="urn:microsoft.com/office/officeart/2005/8/layout/hierarchy4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0E84899-9C46-4E72-B43C-4439AAA899B8}">
      <dgm:prSet phldrT="[Текст]"/>
      <dgm:spPr/>
      <dgm:t>
        <a:bodyPr/>
        <a:lstStyle/>
        <a:p>
          <a:r>
            <a:rPr lang="ru-RU" dirty="0" smtClean="0"/>
            <a:t>Министерство труда и социальной защиты Российской Федерации при определении ответственных за предупреждение коррупции рекомендует </a:t>
          </a:r>
          <a:endParaRPr lang="ru-RU" dirty="0"/>
        </a:p>
      </dgm:t>
    </dgm:pt>
    <dgm:pt modelId="{9BBA5B16-BBC8-43E1-89DE-81784D15FB0E}" type="parTrans" cxnId="{C35718F8-8C28-4E92-80E7-3D066D0BAE4C}">
      <dgm:prSet/>
      <dgm:spPr/>
      <dgm:t>
        <a:bodyPr/>
        <a:lstStyle/>
        <a:p>
          <a:endParaRPr lang="ru-RU"/>
        </a:p>
      </dgm:t>
    </dgm:pt>
    <dgm:pt modelId="{6F12298E-CDA2-469C-84FC-919C8E7BD27C}" type="sibTrans" cxnId="{C35718F8-8C28-4E92-80E7-3D066D0BAE4C}">
      <dgm:prSet/>
      <dgm:spPr/>
      <dgm:t>
        <a:bodyPr/>
        <a:lstStyle/>
        <a:p>
          <a:endParaRPr lang="ru-RU"/>
        </a:p>
      </dgm:t>
    </dgm:pt>
    <dgm:pt modelId="{99C6A43E-4119-4CDF-BD9F-DAFDDE245424}">
      <dgm:prSet phldrT="[Текст]"/>
      <dgm:spPr/>
      <dgm:t>
        <a:bodyPr/>
        <a:lstStyle/>
        <a:p>
          <a:r>
            <a:rPr lang="ru-RU" dirty="0" smtClean="0"/>
            <a:t>создание отдельного структурного подразделения, ответственного за предупреждение коррупции </a:t>
          </a:r>
          <a:endParaRPr lang="ru-RU" dirty="0"/>
        </a:p>
      </dgm:t>
    </dgm:pt>
    <dgm:pt modelId="{494B7BA8-0F91-428D-A3A6-E1B46972FED7}" type="parTrans" cxnId="{9DE1875C-B18A-4628-9009-C0C3EF01302A}">
      <dgm:prSet/>
      <dgm:spPr/>
      <dgm:t>
        <a:bodyPr/>
        <a:lstStyle/>
        <a:p>
          <a:endParaRPr lang="ru-RU"/>
        </a:p>
      </dgm:t>
    </dgm:pt>
    <dgm:pt modelId="{FEBDE5C8-089E-43DC-9804-59D778311AC4}" type="sibTrans" cxnId="{9DE1875C-B18A-4628-9009-C0C3EF01302A}">
      <dgm:prSet/>
      <dgm:spPr/>
      <dgm:t>
        <a:bodyPr/>
        <a:lstStyle/>
        <a:p>
          <a:endParaRPr lang="ru-RU"/>
        </a:p>
      </dgm:t>
    </dgm:pt>
    <dgm:pt modelId="{2B2616C3-8152-486E-94AE-87B25F9D50FC}">
      <dgm:prSet/>
      <dgm:spPr/>
      <dgm:t>
        <a:bodyPr/>
        <a:lstStyle/>
        <a:p>
          <a:r>
            <a:rPr lang="ru-RU" dirty="0" smtClean="0"/>
            <a:t>функции по предупреждению коррупции могут распределять между или быть полностью возложены на сотрудников одного из следующих структурных подразделений:</a:t>
          </a:r>
          <a:endParaRPr lang="ru-RU" dirty="0"/>
        </a:p>
      </dgm:t>
    </dgm:pt>
    <dgm:pt modelId="{0C0AA844-AE04-4295-BC13-7171EBD21054}" type="parTrans" cxnId="{82CC4599-4685-40D0-B6D0-4970FA985C8E}">
      <dgm:prSet/>
      <dgm:spPr/>
      <dgm:t>
        <a:bodyPr/>
        <a:lstStyle/>
        <a:p>
          <a:endParaRPr lang="ru-RU"/>
        </a:p>
      </dgm:t>
    </dgm:pt>
    <dgm:pt modelId="{AB6CE8B1-F2FC-4942-B183-A7E502201735}" type="sibTrans" cxnId="{82CC4599-4685-40D0-B6D0-4970FA985C8E}">
      <dgm:prSet/>
      <dgm:spPr/>
      <dgm:t>
        <a:bodyPr/>
        <a:lstStyle/>
        <a:p>
          <a:endParaRPr lang="ru-RU"/>
        </a:p>
      </dgm:t>
    </dgm:pt>
    <dgm:pt modelId="{FAC8A89B-BE36-4B92-A92A-A1E5170DF385}">
      <dgm:prSet/>
      <dgm:spPr/>
      <dgm:t>
        <a:bodyPr/>
        <a:lstStyle/>
        <a:p>
          <a:pPr algn="ctr"/>
          <a:r>
            <a:rPr lang="ru-RU" dirty="0" smtClean="0"/>
            <a:t>подразделение </a:t>
          </a:r>
          <a:r>
            <a:rPr lang="ru-RU" dirty="0" err="1" smtClean="0"/>
            <a:t>комплаенса</a:t>
          </a:r>
          <a:r>
            <a:rPr lang="ru-RU" dirty="0" smtClean="0"/>
            <a:t>;</a:t>
          </a:r>
          <a:endParaRPr lang="ru-RU" dirty="0"/>
        </a:p>
      </dgm:t>
    </dgm:pt>
    <dgm:pt modelId="{C5CEA714-C410-477D-A000-92B3B8F78679}" type="parTrans" cxnId="{60BA84BF-49E3-48F9-89AF-E869046C0D27}">
      <dgm:prSet/>
      <dgm:spPr/>
      <dgm:t>
        <a:bodyPr/>
        <a:lstStyle/>
        <a:p>
          <a:endParaRPr lang="ru-RU"/>
        </a:p>
      </dgm:t>
    </dgm:pt>
    <dgm:pt modelId="{2D8709A6-0DB6-43E5-9044-54C4BBA9523E}" type="sibTrans" cxnId="{60BA84BF-49E3-48F9-89AF-E869046C0D27}">
      <dgm:prSet/>
      <dgm:spPr/>
      <dgm:t>
        <a:bodyPr/>
        <a:lstStyle/>
        <a:p>
          <a:endParaRPr lang="ru-RU"/>
        </a:p>
      </dgm:t>
    </dgm:pt>
    <dgm:pt modelId="{21E8C2D8-8488-482A-B1D9-0357920D13AF}">
      <dgm:prSet/>
      <dgm:spPr/>
      <dgm:t>
        <a:bodyPr/>
        <a:lstStyle/>
        <a:p>
          <a:pPr algn="ctr"/>
          <a:r>
            <a:rPr lang="ru-RU" dirty="0" smtClean="0"/>
            <a:t>подразделение внутреннего контроля и безопасности;</a:t>
          </a:r>
          <a:endParaRPr lang="ru-RU" dirty="0"/>
        </a:p>
      </dgm:t>
    </dgm:pt>
    <dgm:pt modelId="{D0D921A1-3578-4F4E-88E1-B0697800803A}" type="parTrans" cxnId="{AED761E0-D81E-4DF4-A1CC-5741643F7A49}">
      <dgm:prSet/>
      <dgm:spPr/>
      <dgm:t>
        <a:bodyPr/>
        <a:lstStyle/>
        <a:p>
          <a:endParaRPr lang="ru-RU"/>
        </a:p>
      </dgm:t>
    </dgm:pt>
    <dgm:pt modelId="{68048A76-A126-4C14-8E08-09BF4E73EF90}" type="sibTrans" cxnId="{AED761E0-D81E-4DF4-A1CC-5741643F7A49}">
      <dgm:prSet/>
      <dgm:spPr/>
      <dgm:t>
        <a:bodyPr/>
        <a:lstStyle/>
        <a:p>
          <a:endParaRPr lang="ru-RU"/>
        </a:p>
      </dgm:t>
    </dgm:pt>
    <dgm:pt modelId="{4E917CA0-AF2A-4779-B132-4C1A58F23C40}">
      <dgm:prSet/>
      <dgm:spPr/>
      <dgm:t>
        <a:bodyPr/>
        <a:lstStyle/>
        <a:p>
          <a:pPr algn="ctr"/>
          <a:r>
            <a:rPr lang="ru-RU" dirty="0" smtClean="0"/>
            <a:t>юридическая служба;</a:t>
          </a:r>
          <a:endParaRPr lang="ru-RU" dirty="0"/>
        </a:p>
      </dgm:t>
    </dgm:pt>
    <dgm:pt modelId="{F22D7277-FD5D-4A96-B234-095AFEA79F19}" type="parTrans" cxnId="{302D0EC4-CE5C-4346-B223-358BEB24F8DA}">
      <dgm:prSet/>
      <dgm:spPr/>
      <dgm:t>
        <a:bodyPr/>
        <a:lstStyle/>
        <a:p>
          <a:endParaRPr lang="ru-RU"/>
        </a:p>
      </dgm:t>
    </dgm:pt>
    <dgm:pt modelId="{AC0E8FAA-052A-47EC-AE90-66DFDE195602}" type="sibTrans" cxnId="{302D0EC4-CE5C-4346-B223-358BEB24F8DA}">
      <dgm:prSet/>
      <dgm:spPr/>
      <dgm:t>
        <a:bodyPr/>
        <a:lstStyle/>
        <a:p>
          <a:endParaRPr lang="ru-RU"/>
        </a:p>
      </dgm:t>
    </dgm:pt>
    <dgm:pt modelId="{8065142E-2E92-41C4-A2B6-CD2F6E10A19A}">
      <dgm:prSet/>
      <dgm:spPr/>
      <dgm:t>
        <a:bodyPr/>
        <a:lstStyle/>
        <a:p>
          <a:pPr algn="ctr"/>
          <a:r>
            <a:rPr lang="ru-RU" dirty="0" smtClean="0"/>
            <a:t>кадровое подразделение;</a:t>
          </a:r>
          <a:endParaRPr lang="ru-RU" dirty="0"/>
        </a:p>
      </dgm:t>
    </dgm:pt>
    <dgm:pt modelId="{63BBD62D-6B04-4A56-82C7-7EBB7F259F43}" type="parTrans" cxnId="{4FFBC743-46A7-4EC2-A417-2D065D4D6CEC}">
      <dgm:prSet/>
      <dgm:spPr/>
      <dgm:t>
        <a:bodyPr/>
        <a:lstStyle/>
        <a:p>
          <a:endParaRPr lang="ru-RU"/>
        </a:p>
      </dgm:t>
    </dgm:pt>
    <dgm:pt modelId="{EB7CBAF0-D74C-4500-85E7-DF30765CCF2D}" type="sibTrans" cxnId="{4FFBC743-46A7-4EC2-A417-2D065D4D6CEC}">
      <dgm:prSet/>
      <dgm:spPr/>
      <dgm:t>
        <a:bodyPr/>
        <a:lstStyle/>
        <a:p>
          <a:endParaRPr lang="ru-RU"/>
        </a:p>
      </dgm:t>
    </dgm:pt>
    <dgm:pt modelId="{7CACEC32-0FFD-4D32-989C-247101E6CE26}">
      <dgm:prSet/>
      <dgm:spPr/>
      <dgm:t>
        <a:bodyPr/>
        <a:lstStyle/>
        <a:p>
          <a:pPr algn="ctr"/>
          <a:r>
            <a:rPr lang="ru-RU" dirty="0" smtClean="0"/>
            <a:t>подразделение внутреннего аудита.</a:t>
          </a:r>
          <a:endParaRPr lang="ru-RU" dirty="0"/>
        </a:p>
      </dgm:t>
    </dgm:pt>
    <dgm:pt modelId="{F588D2B0-1011-47FB-8378-2281BC8293AA}" type="parTrans" cxnId="{A5818589-F2A6-451B-9A48-41AD5460B5FE}">
      <dgm:prSet/>
      <dgm:spPr/>
      <dgm:t>
        <a:bodyPr/>
        <a:lstStyle/>
        <a:p>
          <a:endParaRPr lang="ru-RU"/>
        </a:p>
      </dgm:t>
    </dgm:pt>
    <dgm:pt modelId="{4C82E64B-3DEB-4EEC-9B9B-501F3C10264B}" type="sibTrans" cxnId="{A5818589-F2A6-451B-9A48-41AD5460B5FE}">
      <dgm:prSet/>
      <dgm:spPr/>
      <dgm:t>
        <a:bodyPr/>
        <a:lstStyle/>
        <a:p>
          <a:endParaRPr lang="ru-RU"/>
        </a:p>
      </dgm:t>
    </dgm:pt>
    <dgm:pt modelId="{F8C2FE54-24C8-40AF-9121-EDE1BBE0FF7A}" type="pres">
      <dgm:prSet presAssocID="{15927DC0-1D2A-4F88-8C04-467A2810B8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30AC52-8CF0-4BA6-B324-EA714DFCB41B}" type="pres">
      <dgm:prSet presAssocID="{40E84899-9C46-4E72-B43C-4439AAA899B8}" presName="vertOne" presStyleCnt="0"/>
      <dgm:spPr/>
    </dgm:pt>
    <dgm:pt modelId="{871F0C01-2488-48C0-9577-B89736FC4ECE}" type="pres">
      <dgm:prSet presAssocID="{40E84899-9C46-4E72-B43C-4439AAA899B8}" presName="txOne" presStyleLbl="node0" presStyleIdx="0" presStyleCnt="1" custScaleY="185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1376EA-9CFC-413C-AFEE-5D06C85FE583}" type="pres">
      <dgm:prSet presAssocID="{40E84899-9C46-4E72-B43C-4439AAA899B8}" presName="parTransOne" presStyleCnt="0"/>
      <dgm:spPr/>
    </dgm:pt>
    <dgm:pt modelId="{5D4327C9-C0A9-412E-983A-66F8C4875277}" type="pres">
      <dgm:prSet presAssocID="{40E84899-9C46-4E72-B43C-4439AAA899B8}" presName="horzOne" presStyleCnt="0"/>
      <dgm:spPr/>
    </dgm:pt>
    <dgm:pt modelId="{F5A5C66C-1EF4-487C-9299-5A33668B452F}" type="pres">
      <dgm:prSet presAssocID="{99C6A43E-4119-4CDF-BD9F-DAFDDE245424}" presName="vertTwo" presStyleCnt="0"/>
      <dgm:spPr/>
    </dgm:pt>
    <dgm:pt modelId="{FD626066-ED8E-4330-8239-D8AA5B0D9FF3}" type="pres">
      <dgm:prSet presAssocID="{99C6A43E-4119-4CDF-BD9F-DAFDDE245424}" presName="txTwo" presStyleLbl="node2" presStyleIdx="0" presStyleCnt="2" custScaleX="79042" custScaleY="191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9EAD1D-73C3-4498-8B24-A49D403FC958}" type="pres">
      <dgm:prSet presAssocID="{99C6A43E-4119-4CDF-BD9F-DAFDDE245424}" presName="horzTwo" presStyleCnt="0"/>
      <dgm:spPr/>
    </dgm:pt>
    <dgm:pt modelId="{DED23317-5A52-4096-8E2E-CA14F525EC6A}" type="pres">
      <dgm:prSet presAssocID="{FEBDE5C8-089E-43DC-9804-59D778311AC4}" presName="sibSpaceTwo" presStyleCnt="0"/>
      <dgm:spPr/>
    </dgm:pt>
    <dgm:pt modelId="{EB41B077-07E2-4F99-BA1B-7F8441151433}" type="pres">
      <dgm:prSet presAssocID="{2B2616C3-8152-486E-94AE-87B25F9D50FC}" presName="vertTwo" presStyleCnt="0"/>
      <dgm:spPr/>
    </dgm:pt>
    <dgm:pt modelId="{36BE0F4E-3721-439D-87F3-F4099604E8A1}" type="pres">
      <dgm:prSet presAssocID="{2B2616C3-8152-486E-94AE-87B25F9D50FC}" presName="txTwo" presStyleLbl="node2" presStyleIdx="1" presStyleCnt="2" custScaleY="192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B0E602-5439-48A1-8EAA-A718D7FC6B5C}" type="pres">
      <dgm:prSet presAssocID="{2B2616C3-8152-486E-94AE-87B25F9D50FC}" presName="parTransTwo" presStyleCnt="0"/>
      <dgm:spPr/>
    </dgm:pt>
    <dgm:pt modelId="{E378C681-F03C-47FC-BAD3-F91FD94D3780}" type="pres">
      <dgm:prSet presAssocID="{2B2616C3-8152-486E-94AE-87B25F9D50FC}" presName="horzTwo" presStyleCnt="0"/>
      <dgm:spPr/>
    </dgm:pt>
    <dgm:pt modelId="{F9D64D09-F313-44DF-BAE4-FD4A0BF04E36}" type="pres">
      <dgm:prSet presAssocID="{FAC8A89B-BE36-4B92-A92A-A1E5170DF385}" presName="vertThree" presStyleCnt="0"/>
      <dgm:spPr/>
    </dgm:pt>
    <dgm:pt modelId="{9A50E99A-F19F-4F6A-8552-026CC2EE9581}" type="pres">
      <dgm:prSet presAssocID="{FAC8A89B-BE36-4B92-A92A-A1E5170DF385}" presName="txThree" presStyleLbl="node3" presStyleIdx="0" presStyleCnt="1" custScaleX="70704" custLinFactNeighborX="12485" custLinFactNeighborY="66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16F7C-192E-402D-A31A-1145FB11CB03}" type="pres">
      <dgm:prSet presAssocID="{FAC8A89B-BE36-4B92-A92A-A1E5170DF385}" presName="parTransThree" presStyleCnt="0"/>
      <dgm:spPr/>
    </dgm:pt>
    <dgm:pt modelId="{DE08A8D6-CB87-4313-92BD-47E29A5E26AB}" type="pres">
      <dgm:prSet presAssocID="{FAC8A89B-BE36-4B92-A92A-A1E5170DF385}" presName="horzThree" presStyleCnt="0"/>
      <dgm:spPr/>
    </dgm:pt>
    <dgm:pt modelId="{30C68FD4-8DA3-4ADC-A599-4EDD8EB52C47}" type="pres">
      <dgm:prSet presAssocID="{21E8C2D8-8488-482A-B1D9-0357920D13AF}" presName="vertFour" presStyleCnt="0">
        <dgm:presLayoutVars>
          <dgm:chPref val="3"/>
        </dgm:presLayoutVars>
      </dgm:prSet>
      <dgm:spPr/>
    </dgm:pt>
    <dgm:pt modelId="{460D044D-CE4E-4FFE-9953-3814D5574EA9}" type="pres">
      <dgm:prSet presAssocID="{21E8C2D8-8488-482A-B1D9-0357920D13AF}" presName="txFour" presStyleLbl="node4" presStyleIdx="0" presStyleCnt="4" custScaleX="70704" custLinFactNeighborX="12608" custLinFactNeighborY="66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2BAE6D-7052-45E4-BE92-AAA93036996B}" type="pres">
      <dgm:prSet presAssocID="{21E8C2D8-8488-482A-B1D9-0357920D13AF}" presName="parTransFour" presStyleCnt="0"/>
      <dgm:spPr/>
    </dgm:pt>
    <dgm:pt modelId="{DED9BBD3-667E-47EE-85EE-7F4411B2A4AE}" type="pres">
      <dgm:prSet presAssocID="{21E8C2D8-8488-482A-B1D9-0357920D13AF}" presName="horzFour" presStyleCnt="0"/>
      <dgm:spPr/>
    </dgm:pt>
    <dgm:pt modelId="{575ED890-ECB6-4099-91B2-DA871A8A8ABC}" type="pres">
      <dgm:prSet presAssocID="{4E917CA0-AF2A-4779-B132-4C1A58F23C40}" presName="vertFour" presStyleCnt="0">
        <dgm:presLayoutVars>
          <dgm:chPref val="3"/>
        </dgm:presLayoutVars>
      </dgm:prSet>
      <dgm:spPr/>
    </dgm:pt>
    <dgm:pt modelId="{57E96F76-0D1C-40EC-918D-293CE52F7D96}" type="pres">
      <dgm:prSet presAssocID="{4E917CA0-AF2A-4779-B132-4C1A58F23C40}" presName="txFour" presStyleLbl="node4" presStyleIdx="1" presStyleCnt="4" custScaleX="70704" custLinFactNeighborX="12856" custLinFactNeighborY="66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D08E6B-E234-4FBB-B669-4E3CA092356E}" type="pres">
      <dgm:prSet presAssocID="{4E917CA0-AF2A-4779-B132-4C1A58F23C40}" presName="parTransFour" presStyleCnt="0"/>
      <dgm:spPr/>
    </dgm:pt>
    <dgm:pt modelId="{33CB1C10-0EFA-4DF2-8490-464FB733143F}" type="pres">
      <dgm:prSet presAssocID="{4E917CA0-AF2A-4779-B132-4C1A58F23C40}" presName="horzFour" presStyleCnt="0"/>
      <dgm:spPr/>
    </dgm:pt>
    <dgm:pt modelId="{35B7D210-BBB3-4FDF-8142-8BCE49842673}" type="pres">
      <dgm:prSet presAssocID="{8065142E-2E92-41C4-A2B6-CD2F6E10A19A}" presName="vertFour" presStyleCnt="0">
        <dgm:presLayoutVars>
          <dgm:chPref val="3"/>
        </dgm:presLayoutVars>
      </dgm:prSet>
      <dgm:spPr/>
    </dgm:pt>
    <dgm:pt modelId="{9A6EAE7B-BB0D-418F-90CF-0FD00B430612}" type="pres">
      <dgm:prSet presAssocID="{8065142E-2E92-41C4-A2B6-CD2F6E10A19A}" presName="txFour" presStyleLbl="node4" presStyleIdx="2" presStyleCnt="4" custScaleX="73114" custLinFactNeighborX="13369" custLinFactNeighborY="66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93ED6D-EB21-486F-ACE9-811BDD35E035}" type="pres">
      <dgm:prSet presAssocID="{8065142E-2E92-41C4-A2B6-CD2F6E10A19A}" presName="parTransFour" presStyleCnt="0"/>
      <dgm:spPr/>
    </dgm:pt>
    <dgm:pt modelId="{0B60B27C-83D6-46D2-A741-334F81B77CE6}" type="pres">
      <dgm:prSet presAssocID="{8065142E-2E92-41C4-A2B6-CD2F6E10A19A}" presName="horzFour" presStyleCnt="0"/>
      <dgm:spPr/>
    </dgm:pt>
    <dgm:pt modelId="{CB53AF8C-9884-47C9-B791-E70B7F520AC2}" type="pres">
      <dgm:prSet presAssocID="{7CACEC32-0FFD-4D32-989C-247101E6CE26}" presName="vertFour" presStyleCnt="0">
        <dgm:presLayoutVars>
          <dgm:chPref val="3"/>
        </dgm:presLayoutVars>
      </dgm:prSet>
      <dgm:spPr/>
    </dgm:pt>
    <dgm:pt modelId="{16CA2F01-9899-4F6B-8056-2D46681263B5}" type="pres">
      <dgm:prSet presAssocID="{7CACEC32-0FFD-4D32-989C-247101E6CE26}" presName="txFour" presStyleLbl="node4" presStyleIdx="3" presStyleCnt="4" custScaleX="73114" custLinFactNeighborX="13369" custLinFactNeighborY="5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8B7322-76FA-40D3-896C-66EA57FC0934}" type="pres">
      <dgm:prSet presAssocID="{7CACEC32-0FFD-4D32-989C-247101E6CE26}" presName="horzFour" presStyleCnt="0"/>
      <dgm:spPr/>
    </dgm:pt>
  </dgm:ptLst>
  <dgm:cxnLst>
    <dgm:cxn modelId="{60BA84BF-49E3-48F9-89AF-E869046C0D27}" srcId="{2B2616C3-8152-486E-94AE-87B25F9D50FC}" destId="{FAC8A89B-BE36-4B92-A92A-A1E5170DF385}" srcOrd="0" destOrd="0" parTransId="{C5CEA714-C410-477D-A000-92B3B8F78679}" sibTransId="{2D8709A6-0DB6-43E5-9044-54C4BBA9523E}"/>
    <dgm:cxn modelId="{BD86AB1F-E6DE-4FC6-ABED-777CF8E0AAED}" type="presOf" srcId="{99C6A43E-4119-4CDF-BD9F-DAFDDE245424}" destId="{FD626066-ED8E-4330-8239-D8AA5B0D9FF3}" srcOrd="0" destOrd="0" presId="urn:microsoft.com/office/officeart/2005/8/layout/hierarchy4"/>
    <dgm:cxn modelId="{F1A98199-5B5B-4BF8-A630-C51A419A2088}" type="presOf" srcId="{40E84899-9C46-4E72-B43C-4439AAA899B8}" destId="{871F0C01-2488-48C0-9577-B89736FC4ECE}" srcOrd="0" destOrd="0" presId="urn:microsoft.com/office/officeart/2005/8/layout/hierarchy4"/>
    <dgm:cxn modelId="{D083C34E-0717-410F-83E4-7270485DA525}" type="presOf" srcId="{4E917CA0-AF2A-4779-B132-4C1A58F23C40}" destId="{57E96F76-0D1C-40EC-918D-293CE52F7D96}" srcOrd="0" destOrd="0" presId="urn:microsoft.com/office/officeart/2005/8/layout/hierarchy4"/>
    <dgm:cxn modelId="{4FFBC743-46A7-4EC2-A417-2D065D4D6CEC}" srcId="{4E917CA0-AF2A-4779-B132-4C1A58F23C40}" destId="{8065142E-2E92-41C4-A2B6-CD2F6E10A19A}" srcOrd="0" destOrd="0" parTransId="{63BBD62D-6B04-4A56-82C7-7EBB7F259F43}" sibTransId="{EB7CBAF0-D74C-4500-85E7-DF30765CCF2D}"/>
    <dgm:cxn modelId="{82CC4599-4685-40D0-B6D0-4970FA985C8E}" srcId="{40E84899-9C46-4E72-B43C-4439AAA899B8}" destId="{2B2616C3-8152-486E-94AE-87B25F9D50FC}" srcOrd="1" destOrd="0" parTransId="{0C0AA844-AE04-4295-BC13-7171EBD21054}" sibTransId="{AB6CE8B1-F2FC-4942-B183-A7E502201735}"/>
    <dgm:cxn modelId="{4591E3D9-57D6-4AC0-8FF0-040287AF82D7}" type="presOf" srcId="{21E8C2D8-8488-482A-B1D9-0357920D13AF}" destId="{460D044D-CE4E-4FFE-9953-3814D5574EA9}" srcOrd="0" destOrd="0" presId="urn:microsoft.com/office/officeart/2005/8/layout/hierarchy4"/>
    <dgm:cxn modelId="{38A5BE4C-89F9-4F9E-BF09-73910EFD5B72}" type="presOf" srcId="{2B2616C3-8152-486E-94AE-87B25F9D50FC}" destId="{36BE0F4E-3721-439D-87F3-F4099604E8A1}" srcOrd="0" destOrd="0" presId="urn:microsoft.com/office/officeart/2005/8/layout/hierarchy4"/>
    <dgm:cxn modelId="{6E2F0879-04CA-4996-AA39-FD261484D9A7}" type="presOf" srcId="{FAC8A89B-BE36-4B92-A92A-A1E5170DF385}" destId="{9A50E99A-F19F-4F6A-8552-026CC2EE9581}" srcOrd="0" destOrd="0" presId="urn:microsoft.com/office/officeart/2005/8/layout/hierarchy4"/>
    <dgm:cxn modelId="{8424E12B-ECB5-4DC4-BA94-A2174A44F265}" type="presOf" srcId="{7CACEC32-0FFD-4D32-989C-247101E6CE26}" destId="{16CA2F01-9899-4F6B-8056-2D46681263B5}" srcOrd="0" destOrd="0" presId="urn:microsoft.com/office/officeart/2005/8/layout/hierarchy4"/>
    <dgm:cxn modelId="{AED761E0-D81E-4DF4-A1CC-5741643F7A49}" srcId="{FAC8A89B-BE36-4B92-A92A-A1E5170DF385}" destId="{21E8C2D8-8488-482A-B1D9-0357920D13AF}" srcOrd="0" destOrd="0" parTransId="{D0D921A1-3578-4F4E-88E1-B0697800803A}" sibTransId="{68048A76-A126-4C14-8E08-09BF4E73EF90}"/>
    <dgm:cxn modelId="{C35718F8-8C28-4E92-80E7-3D066D0BAE4C}" srcId="{15927DC0-1D2A-4F88-8C04-467A2810B8F6}" destId="{40E84899-9C46-4E72-B43C-4439AAA899B8}" srcOrd="0" destOrd="0" parTransId="{9BBA5B16-BBC8-43E1-89DE-81784D15FB0E}" sibTransId="{6F12298E-CDA2-469C-84FC-919C8E7BD27C}"/>
    <dgm:cxn modelId="{A5818589-F2A6-451B-9A48-41AD5460B5FE}" srcId="{8065142E-2E92-41C4-A2B6-CD2F6E10A19A}" destId="{7CACEC32-0FFD-4D32-989C-247101E6CE26}" srcOrd="0" destOrd="0" parTransId="{F588D2B0-1011-47FB-8378-2281BC8293AA}" sibTransId="{4C82E64B-3DEB-4EEC-9B9B-501F3C10264B}"/>
    <dgm:cxn modelId="{A8931A8B-F0FB-468E-BC6D-828BEB563139}" type="presOf" srcId="{8065142E-2E92-41C4-A2B6-CD2F6E10A19A}" destId="{9A6EAE7B-BB0D-418F-90CF-0FD00B430612}" srcOrd="0" destOrd="0" presId="urn:microsoft.com/office/officeart/2005/8/layout/hierarchy4"/>
    <dgm:cxn modelId="{302D0EC4-CE5C-4346-B223-358BEB24F8DA}" srcId="{21E8C2D8-8488-482A-B1D9-0357920D13AF}" destId="{4E917CA0-AF2A-4779-B132-4C1A58F23C40}" srcOrd="0" destOrd="0" parTransId="{F22D7277-FD5D-4A96-B234-095AFEA79F19}" sibTransId="{AC0E8FAA-052A-47EC-AE90-66DFDE195602}"/>
    <dgm:cxn modelId="{9DE1875C-B18A-4628-9009-C0C3EF01302A}" srcId="{40E84899-9C46-4E72-B43C-4439AAA899B8}" destId="{99C6A43E-4119-4CDF-BD9F-DAFDDE245424}" srcOrd="0" destOrd="0" parTransId="{494B7BA8-0F91-428D-A3A6-E1B46972FED7}" sibTransId="{FEBDE5C8-089E-43DC-9804-59D778311AC4}"/>
    <dgm:cxn modelId="{6AC91D18-7195-40D6-9173-BF2BE9F8C117}" type="presOf" srcId="{15927DC0-1D2A-4F88-8C04-467A2810B8F6}" destId="{F8C2FE54-24C8-40AF-9121-EDE1BBE0FF7A}" srcOrd="0" destOrd="0" presId="urn:microsoft.com/office/officeart/2005/8/layout/hierarchy4"/>
    <dgm:cxn modelId="{4F152611-11E0-466A-AC91-114A19ECC26D}" type="presParOf" srcId="{F8C2FE54-24C8-40AF-9121-EDE1BBE0FF7A}" destId="{6A30AC52-8CF0-4BA6-B324-EA714DFCB41B}" srcOrd="0" destOrd="0" presId="urn:microsoft.com/office/officeart/2005/8/layout/hierarchy4"/>
    <dgm:cxn modelId="{05599DB0-324D-42BF-AD1D-19417037429B}" type="presParOf" srcId="{6A30AC52-8CF0-4BA6-B324-EA714DFCB41B}" destId="{871F0C01-2488-48C0-9577-B89736FC4ECE}" srcOrd="0" destOrd="0" presId="urn:microsoft.com/office/officeart/2005/8/layout/hierarchy4"/>
    <dgm:cxn modelId="{6D92517C-F212-45E8-BF7B-BE616BBFBC16}" type="presParOf" srcId="{6A30AC52-8CF0-4BA6-B324-EA714DFCB41B}" destId="{B71376EA-9CFC-413C-AFEE-5D06C85FE583}" srcOrd="1" destOrd="0" presId="urn:microsoft.com/office/officeart/2005/8/layout/hierarchy4"/>
    <dgm:cxn modelId="{36BE6355-C8AE-427E-AA7A-8B941832F338}" type="presParOf" srcId="{6A30AC52-8CF0-4BA6-B324-EA714DFCB41B}" destId="{5D4327C9-C0A9-412E-983A-66F8C4875277}" srcOrd="2" destOrd="0" presId="urn:microsoft.com/office/officeart/2005/8/layout/hierarchy4"/>
    <dgm:cxn modelId="{EB52BDC6-818B-4790-99CA-70A75C9D3895}" type="presParOf" srcId="{5D4327C9-C0A9-412E-983A-66F8C4875277}" destId="{F5A5C66C-1EF4-487C-9299-5A33668B452F}" srcOrd="0" destOrd="0" presId="urn:microsoft.com/office/officeart/2005/8/layout/hierarchy4"/>
    <dgm:cxn modelId="{EE002759-7C56-41CB-82C9-EBC5212ECFAE}" type="presParOf" srcId="{F5A5C66C-1EF4-487C-9299-5A33668B452F}" destId="{FD626066-ED8E-4330-8239-D8AA5B0D9FF3}" srcOrd="0" destOrd="0" presId="urn:microsoft.com/office/officeart/2005/8/layout/hierarchy4"/>
    <dgm:cxn modelId="{736838F0-E932-43BD-99AF-2A266F1B7C35}" type="presParOf" srcId="{F5A5C66C-1EF4-487C-9299-5A33668B452F}" destId="{B79EAD1D-73C3-4498-8B24-A49D403FC958}" srcOrd="1" destOrd="0" presId="urn:microsoft.com/office/officeart/2005/8/layout/hierarchy4"/>
    <dgm:cxn modelId="{2F77F218-CF1B-4FE3-9AFE-130560722827}" type="presParOf" srcId="{5D4327C9-C0A9-412E-983A-66F8C4875277}" destId="{DED23317-5A52-4096-8E2E-CA14F525EC6A}" srcOrd="1" destOrd="0" presId="urn:microsoft.com/office/officeart/2005/8/layout/hierarchy4"/>
    <dgm:cxn modelId="{ACCD779E-5DD4-490F-AA8E-995C2E5BA316}" type="presParOf" srcId="{5D4327C9-C0A9-412E-983A-66F8C4875277}" destId="{EB41B077-07E2-4F99-BA1B-7F8441151433}" srcOrd="2" destOrd="0" presId="urn:microsoft.com/office/officeart/2005/8/layout/hierarchy4"/>
    <dgm:cxn modelId="{3C730D22-A353-47B3-97D4-29E47AE9D0FC}" type="presParOf" srcId="{EB41B077-07E2-4F99-BA1B-7F8441151433}" destId="{36BE0F4E-3721-439D-87F3-F4099604E8A1}" srcOrd="0" destOrd="0" presId="urn:microsoft.com/office/officeart/2005/8/layout/hierarchy4"/>
    <dgm:cxn modelId="{C6125528-6190-4C85-8315-14BB70282D99}" type="presParOf" srcId="{EB41B077-07E2-4F99-BA1B-7F8441151433}" destId="{D6B0E602-5439-48A1-8EAA-A718D7FC6B5C}" srcOrd="1" destOrd="0" presId="urn:microsoft.com/office/officeart/2005/8/layout/hierarchy4"/>
    <dgm:cxn modelId="{6165A6E2-1783-4FAF-B960-B5B80375569D}" type="presParOf" srcId="{EB41B077-07E2-4F99-BA1B-7F8441151433}" destId="{E378C681-F03C-47FC-BAD3-F91FD94D3780}" srcOrd="2" destOrd="0" presId="urn:microsoft.com/office/officeart/2005/8/layout/hierarchy4"/>
    <dgm:cxn modelId="{B2B12007-4E7D-4089-9462-8174B58ACD62}" type="presParOf" srcId="{E378C681-F03C-47FC-BAD3-F91FD94D3780}" destId="{F9D64D09-F313-44DF-BAE4-FD4A0BF04E36}" srcOrd="0" destOrd="0" presId="urn:microsoft.com/office/officeart/2005/8/layout/hierarchy4"/>
    <dgm:cxn modelId="{E44BC5C4-BB8F-41CC-AE29-1ED212F24C78}" type="presParOf" srcId="{F9D64D09-F313-44DF-BAE4-FD4A0BF04E36}" destId="{9A50E99A-F19F-4F6A-8552-026CC2EE9581}" srcOrd="0" destOrd="0" presId="urn:microsoft.com/office/officeart/2005/8/layout/hierarchy4"/>
    <dgm:cxn modelId="{1BD03CF7-F1F0-44D6-8D0F-7A80524F9451}" type="presParOf" srcId="{F9D64D09-F313-44DF-BAE4-FD4A0BF04E36}" destId="{35C16F7C-192E-402D-A31A-1145FB11CB03}" srcOrd="1" destOrd="0" presId="urn:microsoft.com/office/officeart/2005/8/layout/hierarchy4"/>
    <dgm:cxn modelId="{0297EB39-5F23-4E99-B75B-5E1EC0C49AD9}" type="presParOf" srcId="{F9D64D09-F313-44DF-BAE4-FD4A0BF04E36}" destId="{DE08A8D6-CB87-4313-92BD-47E29A5E26AB}" srcOrd="2" destOrd="0" presId="urn:microsoft.com/office/officeart/2005/8/layout/hierarchy4"/>
    <dgm:cxn modelId="{F601C59C-ADD4-47E4-8632-6D3172DC204D}" type="presParOf" srcId="{DE08A8D6-CB87-4313-92BD-47E29A5E26AB}" destId="{30C68FD4-8DA3-4ADC-A599-4EDD8EB52C47}" srcOrd="0" destOrd="0" presId="urn:microsoft.com/office/officeart/2005/8/layout/hierarchy4"/>
    <dgm:cxn modelId="{047434EE-431C-44D5-9C5A-F8EE6657B3C9}" type="presParOf" srcId="{30C68FD4-8DA3-4ADC-A599-4EDD8EB52C47}" destId="{460D044D-CE4E-4FFE-9953-3814D5574EA9}" srcOrd="0" destOrd="0" presId="urn:microsoft.com/office/officeart/2005/8/layout/hierarchy4"/>
    <dgm:cxn modelId="{D0286B35-CB08-450E-B34E-D874778632AE}" type="presParOf" srcId="{30C68FD4-8DA3-4ADC-A599-4EDD8EB52C47}" destId="{6C2BAE6D-7052-45E4-BE92-AAA93036996B}" srcOrd="1" destOrd="0" presId="urn:microsoft.com/office/officeart/2005/8/layout/hierarchy4"/>
    <dgm:cxn modelId="{F4A59D2F-2503-479E-8543-9701770ABEAD}" type="presParOf" srcId="{30C68FD4-8DA3-4ADC-A599-4EDD8EB52C47}" destId="{DED9BBD3-667E-47EE-85EE-7F4411B2A4AE}" srcOrd="2" destOrd="0" presId="urn:microsoft.com/office/officeart/2005/8/layout/hierarchy4"/>
    <dgm:cxn modelId="{618BFDF5-E67B-4544-B581-81390AAEDC4A}" type="presParOf" srcId="{DED9BBD3-667E-47EE-85EE-7F4411B2A4AE}" destId="{575ED890-ECB6-4099-91B2-DA871A8A8ABC}" srcOrd="0" destOrd="0" presId="urn:microsoft.com/office/officeart/2005/8/layout/hierarchy4"/>
    <dgm:cxn modelId="{6C81C7C0-A357-4998-B38A-A5D2183B1B25}" type="presParOf" srcId="{575ED890-ECB6-4099-91B2-DA871A8A8ABC}" destId="{57E96F76-0D1C-40EC-918D-293CE52F7D96}" srcOrd="0" destOrd="0" presId="urn:microsoft.com/office/officeart/2005/8/layout/hierarchy4"/>
    <dgm:cxn modelId="{F2AD9402-591E-4409-9B5E-A3C592281761}" type="presParOf" srcId="{575ED890-ECB6-4099-91B2-DA871A8A8ABC}" destId="{06D08E6B-E234-4FBB-B669-4E3CA092356E}" srcOrd="1" destOrd="0" presId="urn:microsoft.com/office/officeart/2005/8/layout/hierarchy4"/>
    <dgm:cxn modelId="{5A1076AD-D601-478F-9564-8CE67B9F441E}" type="presParOf" srcId="{575ED890-ECB6-4099-91B2-DA871A8A8ABC}" destId="{33CB1C10-0EFA-4DF2-8490-464FB733143F}" srcOrd="2" destOrd="0" presId="urn:microsoft.com/office/officeart/2005/8/layout/hierarchy4"/>
    <dgm:cxn modelId="{297CCA34-792A-4B6B-A91A-5D12299712E7}" type="presParOf" srcId="{33CB1C10-0EFA-4DF2-8490-464FB733143F}" destId="{35B7D210-BBB3-4FDF-8142-8BCE49842673}" srcOrd="0" destOrd="0" presId="urn:microsoft.com/office/officeart/2005/8/layout/hierarchy4"/>
    <dgm:cxn modelId="{D8FD249E-F449-4D6E-AC9F-2DAD92F9CC79}" type="presParOf" srcId="{35B7D210-BBB3-4FDF-8142-8BCE49842673}" destId="{9A6EAE7B-BB0D-418F-90CF-0FD00B430612}" srcOrd="0" destOrd="0" presId="urn:microsoft.com/office/officeart/2005/8/layout/hierarchy4"/>
    <dgm:cxn modelId="{E64B12E8-28C0-41AD-8D07-3456094674C4}" type="presParOf" srcId="{35B7D210-BBB3-4FDF-8142-8BCE49842673}" destId="{C993ED6D-EB21-486F-ACE9-811BDD35E035}" srcOrd="1" destOrd="0" presId="urn:microsoft.com/office/officeart/2005/8/layout/hierarchy4"/>
    <dgm:cxn modelId="{AD0E7037-425F-4155-B5C8-44FC2A07A594}" type="presParOf" srcId="{35B7D210-BBB3-4FDF-8142-8BCE49842673}" destId="{0B60B27C-83D6-46D2-A741-334F81B77CE6}" srcOrd="2" destOrd="0" presId="urn:microsoft.com/office/officeart/2005/8/layout/hierarchy4"/>
    <dgm:cxn modelId="{FA5B4ABC-9BDD-405C-BC16-E45284C42B82}" type="presParOf" srcId="{0B60B27C-83D6-46D2-A741-334F81B77CE6}" destId="{CB53AF8C-9884-47C9-B791-E70B7F520AC2}" srcOrd="0" destOrd="0" presId="urn:microsoft.com/office/officeart/2005/8/layout/hierarchy4"/>
    <dgm:cxn modelId="{B0B4D72C-B185-4F5F-8672-E5153867E0EE}" type="presParOf" srcId="{CB53AF8C-9884-47C9-B791-E70B7F520AC2}" destId="{16CA2F01-9899-4F6B-8056-2D46681263B5}" srcOrd="0" destOrd="0" presId="urn:microsoft.com/office/officeart/2005/8/layout/hierarchy4"/>
    <dgm:cxn modelId="{A79395E4-12FC-4EBC-8296-3FC9D14A6ED9}" type="presParOf" srcId="{CB53AF8C-9884-47C9-B791-E70B7F520AC2}" destId="{E98B7322-76FA-40D3-896C-66EA57FC093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863AD6-B1CF-4AA2-9D5B-4A7480548F75}" type="doc">
      <dgm:prSet loTypeId="urn:microsoft.com/office/officeart/2005/8/layout/radial1" loCatId="relationship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4755C9A-E97A-476F-8FED-9C032F91CC16}">
      <dgm:prSet phldrT="[Текст]"/>
      <dgm:spPr/>
      <dgm:t>
        <a:bodyPr/>
        <a:lstStyle/>
        <a:p>
          <a:r>
            <a:rPr lang="ru-RU" b="1" dirty="0" smtClean="0"/>
            <a:t>Уголовная ответственность за совершение коррупционных правонарушений</a:t>
          </a:r>
          <a:endParaRPr lang="ru-RU" dirty="0"/>
        </a:p>
      </dgm:t>
    </dgm:pt>
    <dgm:pt modelId="{2E02C132-EF61-4EA1-A90A-CC02F8055C3A}" type="parTrans" cxnId="{37E6031E-470B-47CB-ACB1-2A8C6331DDE6}">
      <dgm:prSet/>
      <dgm:spPr/>
      <dgm:t>
        <a:bodyPr/>
        <a:lstStyle/>
        <a:p>
          <a:endParaRPr lang="ru-RU"/>
        </a:p>
      </dgm:t>
    </dgm:pt>
    <dgm:pt modelId="{F157E552-EAE6-4083-BEDE-89EC33721168}" type="sibTrans" cxnId="{37E6031E-470B-47CB-ACB1-2A8C6331DDE6}">
      <dgm:prSet/>
      <dgm:spPr/>
      <dgm:t>
        <a:bodyPr/>
        <a:lstStyle/>
        <a:p>
          <a:endParaRPr lang="ru-RU"/>
        </a:p>
      </dgm:t>
    </dgm:pt>
    <dgm:pt modelId="{F40CE360-5C36-4AEC-B819-CA825BD7E198}">
      <dgm:prSet phldrT="[Текст]" custT="1"/>
      <dgm:spPr/>
      <dgm:t>
        <a:bodyPr/>
        <a:lstStyle/>
        <a:p>
          <a:r>
            <a:rPr lang="ru-RU" sz="1100" dirty="0" smtClean="0"/>
            <a:t>Злоупотребление должностными полномочиями </a:t>
          </a:r>
          <a:endParaRPr lang="ru-RU" sz="1100" dirty="0"/>
        </a:p>
      </dgm:t>
    </dgm:pt>
    <dgm:pt modelId="{B58345BA-5865-415B-B234-14785291D372}" type="parTrans" cxnId="{A6D41F3C-E9D8-4682-A95C-A45569E64F45}">
      <dgm:prSet/>
      <dgm:spPr/>
      <dgm:t>
        <a:bodyPr/>
        <a:lstStyle/>
        <a:p>
          <a:endParaRPr lang="ru-RU"/>
        </a:p>
      </dgm:t>
    </dgm:pt>
    <dgm:pt modelId="{C1675897-8BB8-4D7C-B526-40C383A26C82}" type="sibTrans" cxnId="{A6D41F3C-E9D8-4682-A95C-A45569E64F45}">
      <dgm:prSet/>
      <dgm:spPr/>
      <dgm:t>
        <a:bodyPr/>
        <a:lstStyle/>
        <a:p>
          <a:endParaRPr lang="ru-RU"/>
        </a:p>
      </dgm:t>
    </dgm:pt>
    <dgm:pt modelId="{AD334BF3-F1FE-4651-8800-CFB3436A3169}">
      <dgm:prSet phldrT="[Текст]" custT="1"/>
      <dgm:spPr/>
      <dgm:t>
        <a:bodyPr/>
        <a:lstStyle/>
        <a:p>
          <a:r>
            <a:rPr lang="ru-RU" sz="1100" dirty="0" smtClean="0"/>
            <a:t>Превышение должностных полномочий</a:t>
          </a:r>
          <a:endParaRPr lang="ru-RU" sz="1100" dirty="0"/>
        </a:p>
      </dgm:t>
    </dgm:pt>
    <dgm:pt modelId="{DCFBBB22-C18F-4797-8CA9-1FC460A5B127}" type="parTrans" cxnId="{E7A2592B-F2F6-4023-8227-33E6C7826D9F}">
      <dgm:prSet/>
      <dgm:spPr/>
      <dgm:t>
        <a:bodyPr/>
        <a:lstStyle/>
        <a:p>
          <a:endParaRPr lang="ru-RU"/>
        </a:p>
      </dgm:t>
    </dgm:pt>
    <dgm:pt modelId="{676975C4-22FF-42C6-A38E-E9735283ED5C}" type="sibTrans" cxnId="{E7A2592B-F2F6-4023-8227-33E6C7826D9F}">
      <dgm:prSet/>
      <dgm:spPr/>
      <dgm:t>
        <a:bodyPr/>
        <a:lstStyle/>
        <a:p>
          <a:endParaRPr lang="ru-RU"/>
        </a:p>
      </dgm:t>
    </dgm:pt>
    <dgm:pt modelId="{9A9D2A9F-6D4E-4CC3-8338-5F735FBC6C9C}">
      <dgm:prSet phldrT="[Текст]" custT="1"/>
      <dgm:spPr/>
      <dgm:t>
        <a:bodyPr/>
        <a:lstStyle/>
        <a:p>
          <a:r>
            <a:rPr lang="ru-RU" sz="1100" dirty="0" smtClean="0"/>
            <a:t>Незаконное участие в предпринимательской деятельности</a:t>
          </a:r>
          <a:endParaRPr lang="ru-RU" sz="1100" dirty="0"/>
        </a:p>
      </dgm:t>
    </dgm:pt>
    <dgm:pt modelId="{309FC193-6405-4A3E-8AF6-ED25121B38C4}" type="parTrans" cxnId="{0FF75493-0984-4E89-A484-CFA39F1D8E2C}">
      <dgm:prSet/>
      <dgm:spPr/>
      <dgm:t>
        <a:bodyPr/>
        <a:lstStyle/>
        <a:p>
          <a:endParaRPr lang="ru-RU"/>
        </a:p>
      </dgm:t>
    </dgm:pt>
    <dgm:pt modelId="{1645AB5A-DA1D-490F-92FA-0E061085F1AE}" type="sibTrans" cxnId="{0FF75493-0984-4E89-A484-CFA39F1D8E2C}">
      <dgm:prSet/>
      <dgm:spPr/>
      <dgm:t>
        <a:bodyPr/>
        <a:lstStyle/>
        <a:p>
          <a:endParaRPr lang="ru-RU"/>
        </a:p>
      </dgm:t>
    </dgm:pt>
    <dgm:pt modelId="{8DC087D7-F60D-4A14-BF89-7E1D55B7E933}">
      <dgm:prSet phldrT="[Текст]" custT="1"/>
      <dgm:spPr/>
      <dgm:t>
        <a:bodyPr/>
        <a:lstStyle/>
        <a:p>
          <a:r>
            <a:rPr lang="ru-RU" sz="900" dirty="0" smtClean="0"/>
            <a:t>Получение должностным лицом, иностранным должностным лицом либо должностным лицом публичной </a:t>
          </a:r>
          <a:r>
            <a:rPr lang="ru-RU" sz="700" dirty="0" smtClean="0"/>
            <a:t>международной</a:t>
          </a:r>
          <a:r>
            <a:rPr lang="ru-RU" sz="900" dirty="0" smtClean="0"/>
            <a:t> организации лично или через посредника взятки</a:t>
          </a:r>
          <a:endParaRPr lang="ru-RU" sz="900" dirty="0"/>
        </a:p>
      </dgm:t>
    </dgm:pt>
    <dgm:pt modelId="{3DF7C1E9-98E8-4E28-98CD-663469D8ED32}" type="parTrans" cxnId="{741EC019-7B78-40D7-8FD5-17B6C35F937B}">
      <dgm:prSet/>
      <dgm:spPr/>
      <dgm:t>
        <a:bodyPr/>
        <a:lstStyle/>
        <a:p>
          <a:endParaRPr lang="ru-RU"/>
        </a:p>
      </dgm:t>
    </dgm:pt>
    <dgm:pt modelId="{01BA94D6-F7AB-4CDE-80EB-E43AA3E26B84}" type="sibTrans" cxnId="{741EC019-7B78-40D7-8FD5-17B6C35F937B}">
      <dgm:prSet/>
      <dgm:spPr/>
      <dgm:t>
        <a:bodyPr/>
        <a:lstStyle/>
        <a:p>
          <a:endParaRPr lang="ru-RU"/>
        </a:p>
      </dgm:t>
    </dgm:pt>
    <dgm:pt modelId="{739E9E74-0379-4434-965F-2CE2D61A32E8}">
      <dgm:prSet phldrT="[Текст]" custT="1"/>
      <dgm:spPr/>
      <dgm:t>
        <a:bodyPr/>
        <a:lstStyle/>
        <a:p>
          <a:r>
            <a:rPr lang="ru-RU" sz="1100" dirty="0" smtClean="0"/>
            <a:t>Дача взятки</a:t>
          </a:r>
          <a:endParaRPr lang="ru-RU" sz="1100" dirty="0"/>
        </a:p>
      </dgm:t>
    </dgm:pt>
    <dgm:pt modelId="{0543770B-F137-4C9B-AED2-47C9158C5506}" type="parTrans" cxnId="{45E5B305-59F7-47B4-99CF-6E7BDF9CCEF0}">
      <dgm:prSet/>
      <dgm:spPr/>
      <dgm:t>
        <a:bodyPr/>
        <a:lstStyle/>
        <a:p>
          <a:endParaRPr lang="ru-RU"/>
        </a:p>
      </dgm:t>
    </dgm:pt>
    <dgm:pt modelId="{EF615725-6CAF-4E17-8187-F4CD22BF2471}" type="sibTrans" cxnId="{45E5B305-59F7-47B4-99CF-6E7BDF9CCEF0}">
      <dgm:prSet/>
      <dgm:spPr/>
      <dgm:t>
        <a:bodyPr/>
        <a:lstStyle/>
        <a:p>
          <a:endParaRPr lang="ru-RU"/>
        </a:p>
      </dgm:t>
    </dgm:pt>
    <dgm:pt modelId="{89486113-FDD5-4C48-8F48-5FB5198264A4}">
      <dgm:prSet phldrT="[Текст]" custT="1"/>
      <dgm:spPr/>
      <dgm:t>
        <a:bodyPr/>
        <a:lstStyle/>
        <a:p>
          <a:r>
            <a:rPr lang="ru-RU" sz="1100" dirty="0" smtClean="0"/>
            <a:t>Мошенничество</a:t>
          </a:r>
          <a:endParaRPr lang="ru-RU" sz="1100" dirty="0"/>
        </a:p>
      </dgm:t>
    </dgm:pt>
    <dgm:pt modelId="{B4553CEC-9301-4F46-BDF0-9AF9D1B30DC3}" type="parTrans" cxnId="{4AD39325-CB97-476F-9FDA-4D679B05FF7D}">
      <dgm:prSet/>
      <dgm:spPr/>
      <dgm:t>
        <a:bodyPr/>
        <a:lstStyle/>
        <a:p>
          <a:endParaRPr lang="ru-RU"/>
        </a:p>
      </dgm:t>
    </dgm:pt>
    <dgm:pt modelId="{1B9A489C-3F29-4763-B6E4-D59B4FA06A35}" type="sibTrans" cxnId="{4AD39325-CB97-476F-9FDA-4D679B05FF7D}">
      <dgm:prSet/>
      <dgm:spPr/>
      <dgm:t>
        <a:bodyPr/>
        <a:lstStyle/>
        <a:p>
          <a:endParaRPr lang="ru-RU"/>
        </a:p>
      </dgm:t>
    </dgm:pt>
    <dgm:pt modelId="{4AD1D309-C323-46A9-9B48-94DB4FA530C1}">
      <dgm:prSet phldrT="[Текст]" custT="1"/>
      <dgm:spPr/>
      <dgm:t>
        <a:bodyPr/>
        <a:lstStyle/>
        <a:p>
          <a:r>
            <a:rPr lang="ru-RU" sz="1100" dirty="0" smtClean="0"/>
            <a:t>Посредничество во взяточничестве</a:t>
          </a:r>
          <a:endParaRPr lang="ru-RU" sz="1100" dirty="0"/>
        </a:p>
      </dgm:t>
    </dgm:pt>
    <dgm:pt modelId="{95B9216B-2226-4439-A65B-8FD85F624567}" type="parTrans" cxnId="{C4610B6D-459D-4044-9A6E-D616092C46B7}">
      <dgm:prSet/>
      <dgm:spPr/>
      <dgm:t>
        <a:bodyPr/>
        <a:lstStyle/>
        <a:p>
          <a:endParaRPr lang="ru-RU"/>
        </a:p>
      </dgm:t>
    </dgm:pt>
    <dgm:pt modelId="{D393F4C1-3F4F-4DCC-9DD6-BF5098CC10A5}" type="sibTrans" cxnId="{C4610B6D-459D-4044-9A6E-D616092C46B7}">
      <dgm:prSet/>
      <dgm:spPr/>
      <dgm:t>
        <a:bodyPr/>
        <a:lstStyle/>
        <a:p>
          <a:endParaRPr lang="ru-RU"/>
        </a:p>
      </dgm:t>
    </dgm:pt>
    <dgm:pt modelId="{858D0895-8F4E-4D99-A49E-5F7791437CD0}">
      <dgm:prSet phldrT="[Текст]" custT="1"/>
      <dgm:spPr/>
      <dgm:t>
        <a:bodyPr/>
        <a:lstStyle/>
        <a:p>
          <a:r>
            <a:rPr lang="ru-RU" sz="1100" dirty="0" smtClean="0"/>
            <a:t>Коммерческий подкуп</a:t>
          </a:r>
          <a:endParaRPr lang="ru-RU" sz="1100" dirty="0"/>
        </a:p>
      </dgm:t>
    </dgm:pt>
    <dgm:pt modelId="{A3A25E8C-D5D3-44FE-9DF8-0F92C812CBAF}" type="parTrans" cxnId="{AFB74497-7993-451A-AEF5-8BC66641FDC7}">
      <dgm:prSet/>
      <dgm:spPr/>
      <dgm:t>
        <a:bodyPr/>
        <a:lstStyle/>
        <a:p>
          <a:endParaRPr lang="ru-RU"/>
        </a:p>
      </dgm:t>
    </dgm:pt>
    <dgm:pt modelId="{E95ECDCD-7657-413A-AE3D-71C797097D3F}" type="sibTrans" cxnId="{AFB74497-7993-451A-AEF5-8BC66641FDC7}">
      <dgm:prSet/>
      <dgm:spPr/>
      <dgm:t>
        <a:bodyPr/>
        <a:lstStyle/>
        <a:p>
          <a:endParaRPr lang="ru-RU"/>
        </a:p>
      </dgm:t>
    </dgm:pt>
    <dgm:pt modelId="{9A035335-ABA5-4284-B482-570445E4B2D7}" type="pres">
      <dgm:prSet presAssocID="{CE863AD6-B1CF-4AA2-9D5B-4A7480548F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85DAA-0D44-4ACF-96C1-E74A1CCC2D8C}" type="pres">
      <dgm:prSet presAssocID="{B4755C9A-E97A-476F-8FED-9C032F91CC16}" presName="centerShape" presStyleLbl="node0" presStyleIdx="0" presStyleCnt="1" custScaleX="193421" custScaleY="182223" custLinFactNeighborX="-5524" custLinFactNeighborY="-37446"/>
      <dgm:spPr/>
      <dgm:t>
        <a:bodyPr/>
        <a:lstStyle/>
        <a:p>
          <a:endParaRPr lang="ru-RU"/>
        </a:p>
      </dgm:t>
    </dgm:pt>
    <dgm:pt modelId="{2FC62AAE-25F2-4D7E-87E7-E8861921CF8A}" type="pres">
      <dgm:prSet presAssocID="{A3A25E8C-D5D3-44FE-9DF8-0F92C812CBAF}" presName="Name9" presStyleLbl="parChTrans1D2" presStyleIdx="0" presStyleCnt="8"/>
      <dgm:spPr/>
      <dgm:t>
        <a:bodyPr/>
        <a:lstStyle/>
        <a:p>
          <a:endParaRPr lang="ru-RU"/>
        </a:p>
      </dgm:t>
    </dgm:pt>
    <dgm:pt modelId="{1A633FB5-D761-4AD1-B206-D12E88E8A303}" type="pres">
      <dgm:prSet presAssocID="{A3A25E8C-D5D3-44FE-9DF8-0F92C812CBA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83F006D0-2CBE-46A8-B916-CE2CD16B481E}" type="pres">
      <dgm:prSet presAssocID="{858D0895-8F4E-4D99-A49E-5F7791437CD0}" presName="node" presStyleLbl="node1" presStyleIdx="0" presStyleCnt="8" custScaleX="120482" custScaleY="112408" custRadScaleRad="148693" custRadScaleInc="274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B2975-4493-434E-80FA-4FE07F289C72}" type="pres">
      <dgm:prSet presAssocID="{B58345BA-5865-415B-B234-14785291D372}" presName="Name9" presStyleLbl="parChTrans1D2" presStyleIdx="1" presStyleCnt="8"/>
      <dgm:spPr/>
      <dgm:t>
        <a:bodyPr/>
        <a:lstStyle/>
        <a:p>
          <a:endParaRPr lang="ru-RU"/>
        </a:p>
      </dgm:t>
    </dgm:pt>
    <dgm:pt modelId="{E634E484-8BA5-4360-9566-09211B878EF3}" type="pres">
      <dgm:prSet presAssocID="{B58345BA-5865-415B-B234-14785291D372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177E2F3-9AD4-4861-9267-40BD7AC9600F}" type="pres">
      <dgm:prSet presAssocID="{F40CE360-5C36-4AEC-B819-CA825BD7E198}" presName="node" presStyleLbl="node1" presStyleIdx="1" presStyleCnt="8" custScaleX="120482" custScaleY="112408" custRadScaleRad="131117" custRadScaleInc="212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F7852-3ED6-4F03-AA73-9BED1572BDFE}" type="pres">
      <dgm:prSet presAssocID="{DCFBBB22-C18F-4797-8CA9-1FC460A5B127}" presName="Name9" presStyleLbl="parChTrans1D2" presStyleIdx="2" presStyleCnt="8"/>
      <dgm:spPr/>
      <dgm:t>
        <a:bodyPr/>
        <a:lstStyle/>
        <a:p>
          <a:endParaRPr lang="ru-RU"/>
        </a:p>
      </dgm:t>
    </dgm:pt>
    <dgm:pt modelId="{4FFBB1F4-76A2-4CD4-947A-BC546AD39B90}" type="pres">
      <dgm:prSet presAssocID="{DCFBBB22-C18F-4797-8CA9-1FC460A5B127}" presName="connTx" presStyleLbl="parChTrans1D2" presStyleIdx="2" presStyleCnt="8"/>
      <dgm:spPr/>
      <dgm:t>
        <a:bodyPr/>
        <a:lstStyle/>
        <a:p>
          <a:endParaRPr lang="ru-RU"/>
        </a:p>
      </dgm:t>
    </dgm:pt>
    <dgm:pt modelId="{FF638A3F-1DF4-40CC-A72A-E926C3CED6F9}" type="pres">
      <dgm:prSet presAssocID="{AD334BF3-F1FE-4651-8800-CFB3436A3169}" presName="node" presStyleLbl="node1" presStyleIdx="2" presStyleCnt="8" custScaleX="120482" custScaleY="112408" custRadScaleRad="157500" custRadScaleInc="150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CBF8F-9329-42AB-85B3-D6198E4BF1DA}" type="pres">
      <dgm:prSet presAssocID="{309FC193-6405-4A3E-8AF6-ED25121B38C4}" presName="Name9" presStyleLbl="parChTrans1D2" presStyleIdx="3" presStyleCnt="8"/>
      <dgm:spPr/>
      <dgm:t>
        <a:bodyPr/>
        <a:lstStyle/>
        <a:p>
          <a:endParaRPr lang="ru-RU"/>
        </a:p>
      </dgm:t>
    </dgm:pt>
    <dgm:pt modelId="{89295D86-6231-47F3-9C16-F2D76B7F9CBC}" type="pres">
      <dgm:prSet presAssocID="{309FC193-6405-4A3E-8AF6-ED25121B38C4}" presName="connTx" presStyleLbl="parChTrans1D2" presStyleIdx="3" presStyleCnt="8"/>
      <dgm:spPr/>
      <dgm:t>
        <a:bodyPr/>
        <a:lstStyle/>
        <a:p>
          <a:endParaRPr lang="ru-RU"/>
        </a:p>
      </dgm:t>
    </dgm:pt>
    <dgm:pt modelId="{AD822A7A-F75F-4201-8960-32FE103C4BF2}" type="pres">
      <dgm:prSet presAssocID="{9A9D2A9F-6D4E-4CC3-8338-5F735FBC6C9C}" presName="node" presStyleLbl="node1" presStyleIdx="3" presStyleCnt="8" custScaleX="120482" custScaleY="112408" custRadScaleRad="96686" custRadScaleInc="70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A57C-1B43-41B5-8448-9141C0DAD435}" type="pres">
      <dgm:prSet presAssocID="{3DF7C1E9-98E8-4E28-98CD-663469D8ED32}" presName="Name9" presStyleLbl="parChTrans1D2" presStyleIdx="4" presStyleCnt="8"/>
      <dgm:spPr/>
      <dgm:t>
        <a:bodyPr/>
        <a:lstStyle/>
        <a:p>
          <a:endParaRPr lang="ru-RU"/>
        </a:p>
      </dgm:t>
    </dgm:pt>
    <dgm:pt modelId="{3F4EEB94-F911-49F4-A711-ABA1A071AFEA}" type="pres">
      <dgm:prSet presAssocID="{3DF7C1E9-98E8-4E28-98CD-663469D8ED32}" presName="connTx" presStyleLbl="parChTrans1D2" presStyleIdx="4" presStyleCnt="8"/>
      <dgm:spPr/>
      <dgm:t>
        <a:bodyPr/>
        <a:lstStyle/>
        <a:p>
          <a:endParaRPr lang="ru-RU"/>
        </a:p>
      </dgm:t>
    </dgm:pt>
    <dgm:pt modelId="{E5A8FEC0-DD6E-4404-A02C-C4F3ADD8AE03}" type="pres">
      <dgm:prSet presAssocID="{8DC087D7-F60D-4A14-BF89-7E1D55B7E933}" presName="node" presStyleLbl="node1" presStyleIdx="4" presStyleCnt="8" custScaleX="143321" custScaleY="125881" custRadScaleRad="98160" custRadScaleInc="130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71642-4AAB-4058-8C98-66CC3B77418C}" type="pres">
      <dgm:prSet presAssocID="{0543770B-F137-4C9B-AED2-47C9158C5506}" presName="Name9" presStyleLbl="parChTrans1D2" presStyleIdx="5" presStyleCnt="8"/>
      <dgm:spPr/>
      <dgm:t>
        <a:bodyPr/>
        <a:lstStyle/>
        <a:p>
          <a:endParaRPr lang="ru-RU"/>
        </a:p>
      </dgm:t>
    </dgm:pt>
    <dgm:pt modelId="{8EB08A64-F304-4FAD-A81D-2DA2C7ABBBAD}" type="pres">
      <dgm:prSet presAssocID="{0543770B-F137-4C9B-AED2-47C9158C5506}" presName="connTx" presStyleLbl="parChTrans1D2" presStyleIdx="5" presStyleCnt="8"/>
      <dgm:spPr/>
      <dgm:t>
        <a:bodyPr/>
        <a:lstStyle/>
        <a:p>
          <a:endParaRPr lang="ru-RU"/>
        </a:p>
      </dgm:t>
    </dgm:pt>
    <dgm:pt modelId="{16F0C4D5-07E3-44D9-9B32-88E0108CCEBD}" type="pres">
      <dgm:prSet presAssocID="{739E9E74-0379-4434-965F-2CE2D61A32E8}" presName="node" presStyleLbl="node1" presStyleIdx="5" presStyleCnt="8" custScaleX="120482" custScaleY="112408" custRadScaleRad="167907" custRadScaleInc="44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14E0E-FF3A-4F3F-961D-8A18A6263BE0}" type="pres">
      <dgm:prSet presAssocID="{95B9216B-2226-4439-A65B-8FD85F624567}" presName="Name9" presStyleLbl="parChTrans1D2" presStyleIdx="6" presStyleCnt="8"/>
      <dgm:spPr/>
      <dgm:t>
        <a:bodyPr/>
        <a:lstStyle/>
        <a:p>
          <a:endParaRPr lang="ru-RU"/>
        </a:p>
      </dgm:t>
    </dgm:pt>
    <dgm:pt modelId="{4CEDD013-E207-472D-8566-C363BD355FAD}" type="pres">
      <dgm:prSet presAssocID="{95B9216B-2226-4439-A65B-8FD85F624567}" presName="connTx" presStyleLbl="parChTrans1D2" presStyleIdx="6" presStyleCnt="8"/>
      <dgm:spPr/>
      <dgm:t>
        <a:bodyPr/>
        <a:lstStyle/>
        <a:p>
          <a:endParaRPr lang="ru-RU"/>
        </a:p>
      </dgm:t>
    </dgm:pt>
    <dgm:pt modelId="{A97143D2-5205-424F-9857-16ECE20D409C}" type="pres">
      <dgm:prSet presAssocID="{4AD1D309-C323-46A9-9B48-94DB4FA530C1}" presName="node" presStyleLbl="node1" presStyleIdx="6" presStyleCnt="8" custScaleX="120482" custScaleY="112408" custRadScaleRad="145114" custRadScaleInc="-11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E2C98-102D-44F9-BDD6-DE5B4629CD7D}" type="pres">
      <dgm:prSet presAssocID="{B4553CEC-9301-4F46-BDF0-9AF9D1B30DC3}" presName="Name9" presStyleLbl="parChTrans1D2" presStyleIdx="7" presStyleCnt="8"/>
      <dgm:spPr/>
      <dgm:t>
        <a:bodyPr/>
        <a:lstStyle/>
        <a:p>
          <a:endParaRPr lang="ru-RU"/>
        </a:p>
      </dgm:t>
    </dgm:pt>
    <dgm:pt modelId="{5EB355F8-9561-4522-9A6F-6B62325119B9}" type="pres">
      <dgm:prSet presAssocID="{B4553CEC-9301-4F46-BDF0-9AF9D1B30DC3}" presName="connTx" presStyleLbl="parChTrans1D2" presStyleIdx="7" presStyleCnt="8"/>
      <dgm:spPr/>
      <dgm:t>
        <a:bodyPr/>
        <a:lstStyle/>
        <a:p>
          <a:endParaRPr lang="ru-RU"/>
        </a:p>
      </dgm:t>
    </dgm:pt>
    <dgm:pt modelId="{FED704A8-F25D-4E8D-BDE8-795620732C0F}" type="pres">
      <dgm:prSet presAssocID="{89486113-FDD5-4C48-8F48-5FB5198264A4}" presName="node" presStyleLbl="node1" presStyleIdx="7" presStyleCnt="8" custScaleX="120482" custScaleY="112408" custRadScaleRad="156330" custRadScaleInc="-89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74497-7993-451A-AEF5-8BC66641FDC7}" srcId="{B4755C9A-E97A-476F-8FED-9C032F91CC16}" destId="{858D0895-8F4E-4D99-A49E-5F7791437CD0}" srcOrd="0" destOrd="0" parTransId="{A3A25E8C-D5D3-44FE-9DF8-0F92C812CBAF}" sibTransId="{E95ECDCD-7657-413A-AE3D-71C797097D3F}"/>
    <dgm:cxn modelId="{59A8CCB5-AD98-4ADC-BC95-E075503325B8}" type="presOf" srcId="{B58345BA-5865-415B-B234-14785291D372}" destId="{D4FB2975-4493-434E-80FA-4FE07F289C72}" srcOrd="0" destOrd="0" presId="urn:microsoft.com/office/officeart/2005/8/layout/radial1"/>
    <dgm:cxn modelId="{A6D41F3C-E9D8-4682-A95C-A45569E64F45}" srcId="{B4755C9A-E97A-476F-8FED-9C032F91CC16}" destId="{F40CE360-5C36-4AEC-B819-CA825BD7E198}" srcOrd="1" destOrd="0" parTransId="{B58345BA-5865-415B-B234-14785291D372}" sibTransId="{C1675897-8BB8-4D7C-B526-40C383A26C82}"/>
    <dgm:cxn modelId="{4AD39325-CB97-476F-9FDA-4D679B05FF7D}" srcId="{B4755C9A-E97A-476F-8FED-9C032F91CC16}" destId="{89486113-FDD5-4C48-8F48-5FB5198264A4}" srcOrd="7" destOrd="0" parTransId="{B4553CEC-9301-4F46-BDF0-9AF9D1B30DC3}" sibTransId="{1B9A489C-3F29-4763-B6E4-D59B4FA06A35}"/>
    <dgm:cxn modelId="{A3DD49D0-E880-488C-8575-E4AD236AF95D}" type="presOf" srcId="{0543770B-F137-4C9B-AED2-47C9158C5506}" destId="{8E971642-4AAB-4058-8C98-66CC3B77418C}" srcOrd="0" destOrd="0" presId="urn:microsoft.com/office/officeart/2005/8/layout/radial1"/>
    <dgm:cxn modelId="{2D240936-4DE1-41CB-917A-1C74CC98620E}" type="presOf" srcId="{9A9D2A9F-6D4E-4CC3-8338-5F735FBC6C9C}" destId="{AD822A7A-F75F-4201-8960-32FE103C4BF2}" srcOrd="0" destOrd="0" presId="urn:microsoft.com/office/officeart/2005/8/layout/radial1"/>
    <dgm:cxn modelId="{E7A2592B-F2F6-4023-8227-33E6C7826D9F}" srcId="{B4755C9A-E97A-476F-8FED-9C032F91CC16}" destId="{AD334BF3-F1FE-4651-8800-CFB3436A3169}" srcOrd="2" destOrd="0" parTransId="{DCFBBB22-C18F-4797-8CA9-1FC460A5B127}" sibTransId="{676975C4-22FF-42C6-A38E-E9735283ED5C}"/>
    <dgm:cxn modelId="{8413D710-0488-4A72-A429-0FC6C8B71DAD}" type="presOf" srcId="{B4553CEC-9301-4F46-BDF0-9AF9D1B30DC3}" destId="{DD9E2C98-102D-44F9-BDD6-DE5B4629CD7D}" srcOrd="0" destOrd="0" presId="urn:microsoft.com/office/officeart/2005/8/layout/radial1"/>
    <dgm:cxn modelId="{C4610B6D-459D-4044-9A6E-D616092C46B7}" srcId="{B4755C9A-E97A-476F-8FED-9C032F91CC16}" destId="{4AD1D309-C323-46A9-9B48-94DB4FA530C1}" srcOrd="6" destOrd="0" parTransId="{95B9216B-2226-4439-A65B-8FD85F624567}" sibTransId="{D393F4C1-3F4F-4DCC-9DD6-BF5098CC10A5}"/>
    <dgm:cxn modelId="{70320917-D1F3-49F1-BE23-2B7AB95FBEC5}" type="presOf" srcId="{8DC087D7-F60D-4A14-BF89-7E1D55B7E933}" destId="{E5A8FEC0-DD6E-4404-A02C-C4F3ADD8AE03}" srcOrd="0" destOrd="0" presId="urn:microsoft.com/office/officeart/2005/8/layout/radial1"/>
    <dgm:cxn modelId="{671D2373-F66F-44C8-B1BF-A4383F9804DD}" type="presOf" srcId="{B4755C9A-E97A-476F-8FED-9C032F91CC16}" destId="{F1D85DAA-0D44-4ACF-96C1-E74A1CCC2D8C}" srcOrd="0" destOrd="0" presId="urn:microsoft.com/office/officeart/2005/8/layout/radial1"/>
    <dgm:cxn modelId="{A58E3A46-F340-40CF-8EBF-2D8D8450304B}" type="presOf" srcId="{A3A25E8C-D5D3-44FE-9DF8-0F92C812CBAF}" destId="{1A633FB5-D761-4AD1-B206-D12E88E8A303}" srcOrd="1" destOrd="0" presId="urn:microsoft.com/office/officeart/2005/8/layout/radial1"/>
    <dgm:cxn modelId="{41A466C4-4A3F-46C2-96DA-67D8B6F0AE3E}" type="presOf" srcId="{4AD1D309-C323-46A9-9B48-94DB4FA530C1}" destId="{A97143D2-5205-424F-9857-16ECE20D409C}" srcOrd="0" destOrd="0" presId="urn:microsoft.com/office/officeart/2005/8/layout/radial1"/>
    <dgm:cxn modelId="{97BAB33C-2339-42CB-A13E-C3521EE90517}" type="presOf" srcId="{A3A25E8C-D5D3-44FE-9DF8-0F92C812CBAF}" destId="{2FC62AAE-25F2-4D7E-87E7-E8861921CF8A}" srcOrd="0" destOrd="0" presId="urn:microsoft.com/office/officeart/2005/8/layout/radial1"/>
    <dgm:cxn modelId="{B79BC16D-9F6E-4BF7-A561-924B1B226C3D}" type="presOf" srcId="{3DF7C1E9-98E8-4E28-98CD-663469D8ED32}" destId="{3F4EEB94-F911-49F4-A711-ABA1A071AFEA}" srcOrd="1" destOrd="0" presId="urn:microsoft.com/office/officeart/2005/8/layout/radial1"/>
    <dgm:cxn modelId="{ADF05DDE-4F41-48A2-BB9B-9EF1F71B77E5}" type="presOf" srcId="{F40CE360-5C36-4AEC-B819-CA825BD7E198}" destId="{B177E2F3-9AD4-4861-9267-40BD7AC9600F}" srcOrd="0" destOrd="0" presId="urn:microsoft.com/office/officeart/2005/8/layout/radial1"/>
    <dgm:cxn modelId="{641C9D71-3577-4BC2-A17A-AFC42245760E}" type="presOf" srcId="{95B9216B-2226-4439-A65B-8FD85F624567}" destId="{4CEDD013-E207-472D-8566-C363BD355FAD}" srcOrd="1" destOrd="0" presId="urn:microsoft.com/office/officeart/2005/8/layout/radial1"/>
    <dgm:cxn modelId="{4EC79BC0-F279-48B1-B731-0682F1754E7F}" type="presOf" srcId="{DCFBBB22-C18F-4797-8CA9-1FC460A5B127}" destId="{1EBF7852-3ED6-4F03-AA73-9BED1572BDFE}" srcOrd="0" destOrd="0" presId="urn:microsoft.com/office/officeart/2005/8/layout/radial1"/>
    <dgm:cxn modelId="{F93E3D6B-7A3B-4B49-83B0-C244CDFC7AB6}" type="presOf" srcId="{858D0895-8F4E-4D99-A49E-5F7791437CD0}" destId="{83F006D0-2CBE-46A8-B916-CE2CD16B481E}" srcOrd="0" destOrd="0" presId="urn:microsoft.com/office/officeart/2005/8/layout/radial1"/>
    <dgm:cxn modelId="{8BFB6DAD-3A2D-4F22-A919-3081F52D68E7}" type="presOf" srcId="{CE863AD6-B1CF-4AA2-9D5B-4A7480548F75}" destId="{9A035335-ABA5-4284-B482-570445E4B2D7}" srcOrd="0" destOrd="0" presId="urn:microsoft.com/office/officeart/2005/8/layout/radial1"/>
    <dgm:cxn modelId="{0FF75493-0984-4E89-A484-CFA39F1D8E2C}" srcId="{B4755C9A-E97A-476F-8FED-9C032F91CC16}" destId="{9A9D2A9F-6D4E-4CC3-8338-5F735FBC6C9C}" srcOrd="3" destOrd="0" parTransId="{309FC193-6405-4A3E-8AF6-ED25121B38C4}" sibTransId="{1645AB5A-DA1D-490F-92FA-0E061085F1AE}"/>
    <dgm:cxn modelId="{A1821783-7FA5-482C-8236-45EE38BFADB6}" type="presOf" srcId="{B4553CEC-9301-4F46-BDF0-9AF9D1B30DC3}" destId="{5EB355F8-9561-4522-9A6F-6B62325119B9}" srcOrd="1" destOrd="0" presId="urn:microsoft.com/office/officeart/2005/8/layout/radial1"/>
    <dgm:cxn modelId="{32FFFE33-469F-4949-B527-77850D679AF3}" type="presOf" srcId="{B58345BA-5865-415B-B234-14785291D372}" destId="{E634E484-8BA5-4360-9566-09211B878EF3}" srcOrd="1" destOrd="0" presId="urn:microsoft.com/office/officeart/2005/8/layout/radial1"/>
    <dgm:cxn modelId="{2A0858D3-9342-4391-BC45-0F88D7BD0DD0}" type="presOf" srcId="{309FC193-6405-4A3E-8AF6-ED25121B38C4}" destId="{89295D86-6231-47F3-9C16-F2D76B7F9CBC}" srcOrd="1" destOrd="0" presId="urn:microsoft.com/office/officeart/2005/8/layout/radial1"/>
    <dgm:cxn modelId="{650BE140-96AC-4B95-8373-6A36FD731EBD}" type="presOf" srcId="{3DF7C1E9-98E8-4E28-98CD-663469D8ED32}" destId="{E9F5A57C-1B43-41B5-8448-9141C0DAD435}" srcOrd="0" destOrd="0" presId="urn:microsoft.com/office/officeart/2005/8/layout/radial1"/>
    <dgm:cxn modelId="{B75528A6-54BD-447A-866E-DAAFA2712EE1}" type="presOf" srcId="{95B9216B-2226-4439-A65B-8FD85F624567}" destId="{E3A14E0E-FF3A-4F3F-961D-8A18A6263BE0}" srcOrd="0" destOrd="0" presId="urn:microsoft.com/office/officeart/2005/8/layout/radial1"/>
    <dgm:cxn modelId="{37E6031E-470B-47CB-ACB1-2A8C6331DDE6}" srcId="{CE863AD6-B1CF-4AA2-9D5B-4A7480548F75}" destId="{B4755C9A-E97A-476F-8FED-9C032F91CC16}" srcOrd="0" destOrd="0" parTransId="{2E02C132-EF61-4EA1-A90A-CC02F8055C3A}" sibTransId="{F157E552-EAE6-4083-BEDE-89EC33721168}"/>
    <dgm:cxn modelId="{8B117750-6707-445C-AF1C-77E9EC555722}" type="presOf" srcId="{0543770B-F137-4C9B-AED2-47C9158C5506}" destId="{8EB08A64-F304-4FAD-A81D-2DA2C7ABBBAD}" srcOrd="1" destOrd="0" presId="urn:microsoft.com/office/officeart/2005/8/layout/radial1"/>
    <dgm:cxn modelId="{F4E985E1-C5C2-4DE6-B846-1DF5F1AF7ED4}" type="presOf" srcId="{739E9E74-0379-4434-965F-2CE2D61A32E8}" destId="{16F0C4D5-07E3-44D9-9B32-88E0108CCEBD}" srcOrd="0" destOrd="0" presId="urn:microsoft.com/office/officeart/2005/8/layout/radial1"/>
    <dgm:cxn modelId="{741EC019-7B78-40D7-8FD5-17B6C35F937B}" srcId="{B4755C9A-E97A-476F-8FED-9C032F91CC16}" destId="{8DC087D7-F60D-4A14-BF89-7E1D55B7E933}" srcOrd="4" destOrd="0" parTransId="{3DF7C1E9-98E8-4E28-98CD-663469D8ED32}" sibTransId="{01BA94D6-F7AB-4CDE-80EB-E43AA3E26B84}"/>
    <dgm:cxn modelId="{0033834B-31B4-4F84-9198-3ED115440C14}" type="presOf" srcId="{89486113-FDD5-4C48-8F48-5FB5198264A4}" destId="{FED704A8-F25D-4E8D-BDE8-795620732C0F}" srcOrd="0" destOrd="0" presId="urn:microsoft.com/office/officeart/2005/8/layout/radial1"/>
    <dgm:cxn modelId="{74A8249C-AC39-4798-B17E-81489CF14C9D}" type="presOf" srcId="{309FC193-6405-4A3E-8AF6-ED25121B38C4}" destId="{65ECBF8F-9329-42AB-85B3-D6198E4BF1DA}" srcOrd="0" destOrd="0" presId="urn:microsoft.com/office/officeart/2005/8/layout/radial1"/>
    <dgm:cxn modelId="{CBF823EE-8CFD-4E9C-B747-60691837E2D0}" type="presOf" srcId="{AD334BF3-F1FE-4651-8800-CFB3436A3169}" destId="{FF638A3F-1DF4-40CC-A72A-E926C3CED6F9}" srcOrd="0" destOrd="0" presId="urn:microsoft.com/office/officeart/2005/8/layout/radial1"/>
    <dgm:cxn modelId="{45E5B305-59F7-47B4-99CF-6E7BDF9CCEF0}" srcId="{B4755C9A-E97A-476F-8FED-9C032F91CC16}" destId="{739E9E74-0379-4434-965F-2CE2D61A32E8}" srcOrd="5" destOrd="0" parTransId="{0543770B-F137-4C9B-AED2-47C9158C5506}" sibTransId="{EF615725-6CAF-4E17-8187-F4CD22BF2471}"/>
    <dgm:cxn modelId="{E34B3DF0-1532-420A-9663-64FFE3CB21D7}" type="presOf" srcId="{DCFBBB22-C18F-4797-8CA9-1FC460A5B127}" destId="{4FFBB1F4-76A2-4CD4-947A-BC546AD39B90}" srcOrd="1" destOrd="0" presId="urn:microsoft.com/office/officeart/2005/8/layout/radial1"/>
    <dgm:cxn modelId="{F2C93241-DA83-4E8D-81AC-E3DCC7D03B08}" type="presParOf" srcId="{9A035335-ABA5-4284-B482-570445E4B2D7}" destId="{F1D85DAA-0D44-4ACF-96C1-E74A1CCC2D8C}" srcOrd="0" destOrd="0" presId="urn:microsoft.com/office/officeart/2005/8/layout/radial1"/>
    <dgm:cxn modelId="{B05A8D81-243A-400A-B373-F753F74A375A}" type="presParOf" srcId="{9A035335-ABA5-4284-B482-570445E4B2D7}" destId="{2FC62AAE-25F2-4D7E-87E7-E8861921CF8A}" srcOrd="1" destOrd="0" presId="urn:microsoft.com/office/officeart/2005/8/layout/radial1"/>
    <dgm:cxn modelId="{562C775F-FF79-42B8-B932-76AF06C38CCD}" type="presParOf" srcId="{2FC62AAE-25F2-4D7E-87E7-E8861921CF8A}" destId="{1A633FB5-D761-4AD1-B206-D12E88E8A303}" srcOrd="0" destOrd="0" presId="urn:microsoft.com/office/officeart/2005/8/layout/radial1"/>
    <dgm:cxn modelId="{FBD7E3C7-E82C-446E-8BF9-5F71489FE798}" type="presParOf" srcId="{9A035335-ABA5-4284-B482-570445E4B2D7}" destId="{83F006D0-2CBE-46A8-B916-CE2CD16B481E}" srcOrd="2" destOrd="0" presId="urn:microsoft.com/office/officeart/2005/8/layout/radial1"/>
    <dgm:cxn modelId="{35C505F6-38D7-4965-BD42-74072C676C35}" type="presParOf" srcId="{9A035335-ABA5-4284-B482-570445E4B2D7}" destId="{D4FB2975-4493-434E-80FA-4FE07F289C72}" srcOrd="3" destOrd="0" presId="urn:microsoft.com/office/officeart/2005/8/layout/radial1"/>
    <dgm:cxn modelId="{A708303C-7EA2-4121-9C78-26CDD16D948D}" type="presParOf" srcId="{D4FB2975-4493-434E-80FA-4FE07F289C72}" destId="{E634E484-8BA5-4360-9566-09211B878EF3}" srcOrd="0" destOrd="0" presId="urn:microsoft.com/office/officeart/2005/8/layout/radial1"/>
    <dgm:cxn modelId="{1C85A8A0-1E76-40E1-9DEB-D08C1F799FFD}" type="presParOf" srcId="{9A035335-ABA5-4284-B482-570445E4B2D7}" destId="{B177E2F3-9AD4-4861-9267-40BD7AC9600F}" srcOrd="4" destOrd="0" presId="urn:microsoft.com/office/officeart/2005/8/layout/radial1"/>
    <dgm:cxn modelId="{A6D8B2FF-2192-4293-A5FF-39A6C6DED9C8}" type="presParOf" srcId="{9A035335-ABA5-4284-B482-570445E4B2D7}" destId="{1EBF7852-3ED6-4F03-AA73-9BED1572BDFE}" srcOrd="5" destOrd="0" presId="urn:microsoft.com/office/officeart/2005/8/layout/radial1"/>
    <dgm:cxn modelId="{9FAB69C5-F260-459C-816E-6F79F5E7F372}" type="presParOf" srcId="{1EBF7852-3ED6-4F03-AA73-9BED1572BDFE}" destId="{4FFBB1F4-76A2-4CD4-947A-BC546AD39B90}" srcOrd="0" destOrd="0" presId="urn:microsoft.com/office/officeart/2005/8/layout/radial1"/>
    <dgm:cxn modelId="{1268AD6D-86EF-4634-A45B-496A1631DABD}" type="presParOf" srcId="{9A035335-ABA5-4284-B482-570445E4B2D7}" destId="{FF638A3F-1DF4-40CC-A72A-E926C3CED6F9}" srcOrd="6" destOrd="0" presId="urn:microsoft.com/office/officeart/2005/8/layout/radial1"/>
    <dgm:cxn modelId="{5F452F91-FB3E-4FCA-A3BC-CD503B389194}" type="presParOf" srcId="{9A035335-ABA5-4284-B482-570445E4B2D7}" destId="{65ECBF8F-9329-42AB-85B3-D6198E4BF1DA}" srcOrd="7" destOrd="0" presId="urn:microsoft.com/office/officeart/2005/8/layout/radial1"/>
    <dgm:cxn modelId="{7E7AF099-21E4-4C33-887D-239D0B2882F7}" type="presParOf" srcId="{65ECBF8F-9329-42AB-85B3-D6198E4BF1DA}" destId="{89295D86-6231-47F3-9C16-F2D76B7F9CBC}" srcOrd="0" destOrd="0" presId="urn:microsoft.com/office/officeart/2005/8/layout/radial1"/>
    <dgm:cxn modelId="{CFE77C0F-C614-45CF-850B-3F8E72F84FC2}" type="presParOf" srcId="{9A035335-ABA5-4284-B482-570445E4B2D7}" destId="{AD822A7A-F75F-4201-8960-32FE103C4BF2}" srcOrd="8" destOrd="0" presId="urn:microsoft.com/office/officeart/2005/8/layout/radial1"/>
    <dgm:cxn modelId="{755ACD47-C0D3-4AC1-A86F-236470080CC2}" type="presParOf" srcId="{9A035335-ABA5-4284-B482-570445E4B2D7}" destId="{E9F5A57C-1B43-41B5-8448-9141C0DAD435}" srcOrd="9" destOrd="0" presId="urn:microsoft.com/office/officeart/2005/8/layout/radial1"/>
    <dgm:cxn modelId="{046BD537-BAF3-455B-8FB8-35803CF25EEC}" type="presParOf" srcId="{E9F5A57C-1B43-41B5-8448-9141C0DAD435}" destId="{3F4EEB94-F911-49F4-A711-ABA1A071AFEA}" srcOrd="0" destOrd="0" presId="urn:microsoft.com/office/officeart/2005/8/layout/radial1"/>
    <dgm:cxn modelId="{78006CE5-9197-4442-ADEC-FCF8D6FA4D94}" type="presParOf" srcId="{9A035335-ABA5-4284-B482-570445E4B2D7}" destId="{E5A8FEC0-DD6E-4404-A02C-C4F3ADD8AE03}" srcOrd="10" destOrd="0" presId="urn:microsoft.com/office/officeart/2005/8/layout/radial1"/>
    <dgm:cxn modelId="{BC7690CB-DFAE-40BC-9DAF-3926C6C532D3}" type="presParOf" srcId="{9A035335-ABA5-4284-B482-570445E4B2D7}" destId="{8E971642-4AAB-4058-8C98-66CC3B77418C}" srcOrd="11" destOrd="0" presId="urn:microsoft.com/office/officeart/2005/8/layout/radial1"/>
    <dgm:cxn modelId="{266B4D76-992B-427B-AE63-1E127DEA1D65}" type="presParOf" srcId="{8E971642-4AAB-4058-8C98-66CC3B77418C}" destId="{8EB08A64-F304-4FAD-A81D-2DA2C7ABBBAD}" srcOrd="0" destOrd="0" presId="urn:microsoft.com/office/officeart/2005/8/layout/radial1"/>
    <dgm:cxn modelId="{E31D60D2-A092-4CAC-8774-4554899A65A0}" type="presParOf" srcId="{9A035335-ABA5-4284-B482-570445E4B2D7}" destId="{16F0C4D5-07E3-44D9-9B32-88E0108CCEBD}" srcOrd="12" destOrd="0" presId="urn:microsoft.com/office/officeart/2005/8/layout/radial1"/>
    <dgm:cxn modelId="{CF3B851E-8548-43EF-8386-3342AE39EF68}" type="presParOf" srcId="{9A035335-ABA5-4284-B482-570445E4B2D7}" destId="{E3A14E0E-FF3A-4F3F-961D-8A18A6263BE0}" srcOrd="13" destOrd="0" presId="urn:microsoft.com/office/officeart/2005/8/layout/radial1"/>
    <dgm:cxn modelId="{E2D39DE4-3A11-4007-BBAC-572A3950F89C}" type="presParOf" srcId="{E3A14E0E-FF3A-4F3F-961D-8A18A6263BE0}" destId="{4CEDD013-E207-472D-8566-C363BD355FAD}" srcOrd="0" destOrd="0" presId="urn:microsoft.com/office/officeart/2005/8/layout/radial1"/>
    <dgm:cxn modelId="{FC94F7DC-1F90-4B83-9769-712CFEC8AD3A}" type="presParOf" srcId="{9A035335-ABA5-4284-B482-570445E4B2D7}" destId="{A97143D2-5205-424F-9857-16ECE20D409C}" srcOrd="14" destOrd="0" presId="urn:microsoft.com/office/officeart/2005/8/layout/radial1"/>
    <dgm:cxn modelId="{5B803AEE-D7EA-4E45-AD60-D2D336EA87B3}" type="presParOf" srcId="{9A035335-ABA5-4284-B482-570445E4B2D7}" destId="{DD9E2C98-102D-44F9-BDD6-DE5B4629CD7D}" srcOrd="15" destOrd="0" presId="urn:microsoft.com/office/officeart/2005/8/layout/radial1"/>
    <dgm:cxn modelId="{61C65CE6-FC3E-48D0-A3E0-17377EF09FBC}" type="presParOf" srcId="{DD9E2C98-102D-44F9-BDD6-DE5B4629CD7D}" destId="{5EB355F8-9561-4522-9A6F-6B62325119B9}" srcOrd="0" destOrd="0" presId="urn:microsoft.com/office/officeart/2005/8/layout/radial1"/>
    <dgm:cxn modelId="{8BC8692A-7CE8-4E1B-8754-68ECC50059FD}" type="presParOf" srcId="{9A035335-ABA5-4284-B482-570445E4B2D7}" destId="{FED704A8-F25D-4E8D-BDE8-795620732C0F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FD4BB-D9EE-4FF2-9A15-029C1C3E796B}">
      <dsp:nvSpPr>
        <dsp:cNvPr id="0" name=""/>
        <dsp:cNvSpPr/>
      </dsp:nvSpPr>
      <dsp:spPr>
        <a:xfrm>
          <a:off x="230173" y="966804"/>
          <a:ext cx="1911851" cy="1123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Цифровые финансовые активы </a:t>
          </a:r>
          <a:endParaRPr lang="ru-RU" sz="1500" kern="1200" dirty="0"/>
        </a:p>
      </dsp:txBody>
      <dsp:txXfrm>
        <a:off x="263069" y="999700"/>
        <a:ext cx="1846059" cy="1057349"/>
      </dsp:txXfrm>
    </dsp:sp>
    <dsp:sp modelId="{630B666A-1A4C-4FC8-80B5-7A9851C07761}">
      <dsp:nvSpPr>
        <dsp:cNvPr id="0" name=""/>
        <dsp:cNvSpPr/>
      </dsp:nvSpPr>
      <dsp:spPr>
        <a:xfrm rot="40084">
          <a:off x="2609114" y="940944"/>
          <a:ext cx="836100" cy="11170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609123" y="1162890"/>
        <a:ext cx="585270" cy="670224"/>
      </dsp:txXfrm>
    </dsp:sp>
    <dsp:sp modelId="{14279F55-0D7E-45ED-85C2-0376E11861B9}">
      <dsp:nvSpPr>
        <dsp:cNvPr id="0" name=""/>
        <dsp:cNvSpPr/>
      </dsp:nvSpPr>
      <dsp:spPr>
        <a:xfrm>
          <a:off x="3719466" y="-198588"/>
          <a:ext cx="4504196" cy="3565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цифровые права, включающие денежные требования, возможность осуществления прав по эмиссионным ценным бумагам, права участия в капитале непубличного акционерного общества, право требовать передачи эмиссионных ценных бумаг, которые предусмотрены решением о выпуске цифровых финансовых активов в порядке, установленном указанным Федеральным законом, выпуск, учет и обращение которых возможны только путем внесения (изменения) записей в информационную систему на основе распределенного реестра, а также в иные информационные системы </a:t>
          </a:r>
          <a:endParaRPr lang="ru-RU" sz="1500" kern="1200" dirty="0"/>
        </a:p>
      </dsp:txBody>
      <dsp:txXfrm>
        <a:off x="3823897" y="-94157"/>
        <a:ext cx="4295334" cy="3356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28ED4-56EB-4384-8E17-4E9996988951}">
      <dsp:nvSpPr>
        <dsp:cNvPr id="0" name=""/>
        <dsp:cNvSpPr/>
      </dsp:nvSpPr>
      <dsp:spPr>
        <a:xfrm>
          <a:off x="3331402" y="1612779"/>
          <a:ext cx="1719503" cy="156667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Назначение ответственного лица</a:t>
          </a:r>
          <a:endParaRPr lang="ru-RU" sz="1400" b="1" kern="1200" dirty="0">
            <a:effectLst/>
          </a:endParaRPr>
        </a:p>
      </dsp:txBody>
      <dsp:txXfrm>
        <a:off x="3407881" y="1689258"/>
        <a:ext cx="1566545" cy="1413713"/>
      </dsp:txXfrm>
    </dsp:sp>
    <dsp:sp modelId="{C7BBC9FF-9C29-49AB-8E14-3E89D21CE637}">
      <dsp:nvSpPr>
        <dsp:cNvPr id="0" name=""/>
        <dsp:cNvSpPr/>
      </dsp:nvSpPr>
      <dsp:spPr>
        <a:xfrm rot="16762702">
          <a:off x="4217702" y="1491574"/>
          <a:ext cx="2456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693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BEF0A-8A59-4712-B922-CDD9068C48A8}">
      <dsp:nvSpPr>
        <dsp:cNvPr id="0" name=""/>
        <dsp:cNvSpPr/>
      </dsp:nvSpPr>
      <dsp:spPr>
        <a:xfrm>
          <a:off x="3466729" y="172616"/>
          <a:ext cx="1985497" cy="11977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Антикоррупционная </a:t>
          </a:r>
          <a:r>
            <a:rPr lang="ru-RU" sz="1300" kern="1200" dirty="0" smtClean="0"/>
            <a:t>политика</a:t>
          </a:r>
          <a:endParaRPr lang="ru-RU" sz="1300" kern="1200" dirty="0"/>
        </a:p>
      </dsp:txBody>
      <dsp:txXfrm>
        <a:off x="3525198" y="231085"/>
        <a:ext cx="1868559" cy="1080815"/>
      </dsp:txXfrm>
    </dsp:sp>
    <dsp:sp modelId="{BCFA5053-D9DC-4C08-9005-72B1E8301E50}">
      <dsp:nvSpPr>
        <dsp:cNvPr id="0" name=""/>
        <dsp:cNvSpPr/>
      </dsp:nvSpPr>
      <dsp:spPr>
        <a:xfrm rot="19981053">
          <a:off x="4998007" y="1737891"/>
          <a:ext cx="9719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1923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138E6-A7A2-432A-B125-C540E1E1161E}">
      <dsp:nvSpPr>
        <dsp:cNvPr id="0" name=""/>
        <dsp:cNvSpPr/>
      </dsp:nvSpPr>
      <dsp:spPr>
        <a:xfrm>
          <a:off x="5917031" y="41780"/>
          <a:ext cx="2312568" cy="1773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Положение о конфликте интересов (Положение о порядке предотвращения и урегулирования конфликта интересов)</a:t>
          </a:r>
          <a:endParaRPr lang="ru-RU" sz="1400" kern="1200" dirty="0"/>
        </a:p>
      </dsp:txBody>
      <dsp:txXfrm>
        <a:off x="6003622" y="128371"/>
        <a:ext cx="2139386" cy="1600641"/>
      </dsp:txXfrm>
    </dsp:sp>
    <dsp:sp modelId="{A6D6E81F-351B-4B5D-9477-1BBAB3DD0907}">
      <dsp:nvSpPr>
        <dsp:cNvPr id="0" name=""/>
        <dsp:cNvSpPr/>
      </dsp:nvSpPr>
      <dsp:spPr>
        <a:xfrm rot="970899">
          <a:off x="5033065" y="2771097"/>
          <a:ext cx="9006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0660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F6F67-8D8D-4575-B906-D2C50C92BC34}">
      <dsp:nvSpPr>
        <dsp:cNvPr id="0" name=""/>
        <dsp:cNvSpPr/>
      </dsp:nvSpPr>
      <dsp:spPr>
        <a:xfrm>
          <a:off x="5915885" y="1938623"/>
          <a:ext cx="2313714" cy="25873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Форма декларации конфликта интересов: Порядок заполнения декларации конфликта интересов; Порядок проведения проверки сведений, содержащихся в декларации конфликта интересов</a:t>
          </a:r>
          <a:endParaRPr lang="ru-RU" sz="1300" kern="1200" dirty="0"/>
        </a:p>
      </dsp:txBody>
      <dsp:txXfrm>
        <a:off x="6028831" y="2051569"/>
        <a:ext cx="2087822" cy="2361447"/>
      </dsp:txXfrm>
    </dsp:sp>
    <dsp:sp modelId="{691832A2-C30D-4D58-9596-DC186E3660E1}">
      <dsp:nvSpPr>
        <dsp:cNvPr id="0" name=""/>
        <dsp:cNvSpPr/>
      </dsp:nvSpPr>
      <dsp:spPr>
        <a:xfrm rot="4987231">
          <a:off x="4118297" y="3368222"/>
          <a:ext cx="3802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0281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FAACB-EDF3-42E1-863B-921499FE60C0}">
      <dsp:nvSpPr>
        <dsp:cNvPr id="0" name=""/>
        <dsp:cNvSpPr/>
      </dsp:nvSpPr>
      <dsp:spPr>
        <a:xfrm>
          <a:off x="3250701" y="3556994"/>
          <a:ext cx="2270784" cy="9097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Кодекс этики и должностного поведения работников</a:t>
          </a:r>
          <a:endParaRPr lang="ru-RU" sz="1400" kern="1200" dirty="0"/>
        </a:p>
      </dsp:txBody>
      <dsp:txXfrm>
        <a:off x="3295110" y="3601403"/>
        <a:ext cx="2181966" cy="820909"/>
      </dsp:txXfrm>
    </dsp:sp>
    <dsp:sp modelId="{FF0238AD-1936-4567-ADAE-9D5D3DB2334B}">
      <dsp:nvSpPr>
        <dsp:cNvPr id="0" name=""/>
        <dsp:cNvSpPr/>
      </dsp:nvSpPr>
      <dsp:spPr>
        <a:xfrm rot="9310339">
          <a:off x="2804069" y="2909955"/>
          <a:ext cx="5528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883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71D99-98A2-43CC-9754-1C3B0B24142A}">
      <dsp:nvSpPr>
        <dsp:cNvPr id="0" name=""/>
        <dsp:cNvSpPr/>
      </dsp:nvSpPr>
      <dsp:spPr>
        <a:xfrm>
          <a:off x="10337" y="2908922"/>
          <a:ext cx="2819281" cy="15385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Порядок уведомления работодателя о фактах обращения в целях склонения работника к совершению коррупционных правонарушений </a:t>
          </a:r>
          <a:endParaRPr lang="ru-RU" sz="1300" kern="1200" dirty="0"/>
        </a:p>
      </dsp:txBody>
      <dsp:txXfrm>
        <a:off x="85443" y="2984028"/>
        <a:ext cx="2669069" cy="1388349"/>
      </dsp:txXfrm>
    </dsp:sp>
    <dsp:sp modelId="{56860A9F-61A7-4828-958B-F354AF93B110}">
      <dsp:nvSpPr>
        <dsp:cNvPr id="0" name=""/>
        <dsp:cNvSpPr/>
      </dsp:nvSpPr>
      <dsp:spPr>
        <a:xfrm rot="10792662">
          <a:off x="2413416" y="2398930"/>
          <a:ext cx="9179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7987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89C36-EB60-4442-BB96-445C033283F8}">
      <dsp:nvSpPr>
        <dsp:cNvPr id="0" name=""/>
        <dsp:cNvSpPr/>
      </dsp:nvSpPr>
      <dsp:spPr>
        <a:xfrm>
          <a:off x="82345" y="1972819"/>
          <a:ext cx="2331071" cy="859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Положение «Подарки и знаки делового гостеприимства» </a:t>
          </a:r>
          <a:endParaRPr lang="ru-RU" sz="1400" kern="1200" dirty="0"/>
        </a:p>
      </dsp:txBody>
      <dsp:txXfrm>
        <a:off x="124286" y="2014760"/>
        <a:ext cx="2247189" cy="775274"/>
      </dsp:txXfrm>
    </dsp:sp>
    <dsp:sp modelId="{CA16F0ED-4D8F-488D-9BB2-8F7DAC817DD0}">
      <dsp:nvSpPr>
        <dsp:cNvPr id="0" name=""/>
        <dsp:cNvSpPr/>
      </dsp:nvSpPr>
      <dsp:spPr>
        <a:xfrm rot="12538330">
          <a:off x="3022674" y="1840330"/>
          <a:ext cx="329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9335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932A8-3349-494D-A4DC-2C967F9E7414}">
      <dsp:nvSpPr>
        <dsp:cNvPr id="0" name=""/>
        <dsp:cNvSpPr/>
      </dsp:nvSpPr>
      <dsp:spPr>
        <a:xfrm>
          <a:off x="0" y="0"/>
          <a:ext cx="3043281" cy="18361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Положение о сотрудничестве с правоохранительными органами  в целях противодействия коррупции (может быть включено в один из разделов Антикоррупционной политики)</a:t>
          </a:r>
          <a:endParaRPr lang="ru-RU" sz="1300" kern="1200" dirty="0"/>
        </a:p>
      </dsp:txBody>
      <dsp:txXfrm>
        <a:off x="89633" y="89633"/>
        <a:ext cx="2864015" cy="16568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C70E0-D6C3-47D0-AAC4-EF15D0D97EB6}">
      <dsp:nvSpPr>
        <dsp:cNvPr id="0" name=""/>
        <dsp:cNvSpPr/>
      </dsp:nvSpPr>
      <dsp:spPr>
        <a:xfrm>
          <a:off x="58831" y="576"/>
          <a:ext cx="8183944" cy="11795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Перечень обязательных локальных актов по противодействию коррупции в организациях</a:t>
          </a:r>
          <a:endParaRPr lang="ru-RU" sz="2700" b="1" kern="1200" dirty="0"/>
        </a:p>
      </dsp:txBody>
      <dsp:txXfrm>
        <a:off x="58831" y="576"/>
        <a:ext cx="8183944" cy="1179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5802E-6110-4B61-A4DD-C99556B88DD9}">
      <dsp:nvSpPr>
        <dsp:cNvPr id="0" name=""/>
        <dsp:cNvSpPr/>
      </dsp:nvSpPr>
      <dsp:spPr>
        <a:xfrm>
          <a:off x="699921" y="3379"/>
          <a:ext cx="2131066" cy="12786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разработка проектов локальных нормативных актов по вопросам предупреждения коррупции и соответствующих методических материалов;</a:t>
          </a:r>
          <a:endParaRPr lang="ru-RU" sz="900" kern="1200" dirty="0"/>
        </a:p>
      </dsp:txBody>
      <dsp:txXfrm>
        <a:off x="699921" y="3379"/>
        <a:ext cx="2131066" cy="1278640"/>
      </dsp:txXfrm>
    </dsp:sp>
    <dsp:sp modelId="{00942820-7004-498C-A394-D283FBBEC811}">
      <dsp:nvSpPr>
        <dsp:cNvPr id="0" name=""/>
        <dsp:cNvSpPr/>
      </dsp:nvSpPr>
      <dsp:spPr>
        <a:xfrm>
          <a:off x="3044094" y="3379"/>
          <a:ext cx="2131066" cy="1278640"/>
        </a:xfrm>
        <a:prstGeom prst="rect">
          <a:avLst/>
        </a:prstGeom>
        <a:solidFill>
          <a:schemeClr val="accent5">
            <a:hueOff val="639498"/>
            <a:satOff val="-5154"/>
            <a:lumOff val="146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участие в проведении в организации оценки коррупционных рисков;</a:t>
          </a:r>
          <a:endParaRPr lang="ru-RU" sz="900" kern="1200"/>
        </a:p>
      </dsp:txBody>
      <dsp:txXfrm>
        <a:off x="3044094" y="3379"/>
        <a:ext cx="2131066" cy="1278640"/>
      </dsp:txXfrm>
    </dsp:sp>
    <dsp:sp modelId="{10F94176-679C-486D-8FB2-48D0EE318D71}">
      <dsp:nvSpPr>
        <dsp:cNvPr id="0" name=""/>
        <dsp:cNvSpPr/>
      </dsp:nvSpPr>
      <dsp:spPr>
        <a:xfrm>
          <a:off x="5388268" y="3379"/>
          <a:ext cx="2131066" cy="1278640"/>
        </a:xfrm>
        <a:prstGeom prst="rect">
          <a:avLst/>
        </a:prstGeom>
        <a:solidFill>
          <a:schemeClr val="accent5">
            <a:hueOff val="1278996"/>
            <a:satOff val="-10309"/>
            <a:lumOff val="29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сбор и анализ деклараций и уведомлений, представляемых работниками в целях противодействия коррупции (например, декларации интересов);</a:t>
          </a:r>
          <a:endParaRPr lang="ru-RU" sz="900" kern="1200"/>
        </a:p>
      </dsp:txBody>
      <dsp:txXfrm>
        <a:off x="5388268" y="3379"/>
        <a:ext cx="2131066" cy="1278640"/>
      </dsp:txXfrm>
    </dsp:sp>
    <dsp:sp modelId="{60D8EB30-E964-46CA-937F-6EC3638E6418}">
      <dsp:nvSpPr>
        <dsp:cNvPr id="0" name=""/>
        <dsp:cNvSpPr/>
      </dsp:nvSpPr>
      <dsp:spPr>
        <a:xfrm>
          <a:off x="699921" y="1495126"/>
          <a:ext cx="2131066" cy="1278640"/>
        </a:xfrm>
        <a:prstGeom prst="rect">
          <a:avLst/>
        </a:prstGeom>
        <a:solidFill>
          <a:schemeClr val="accent5">
            <a:hueOff val="1918494"/>
            <a:satOff val="-15463"/>
            <a:lumOff val="43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выявление ситуаций конфликта интересов, признаков нарушений антикоррупционных мер, принятых в организации, коррупционных правонарушений;</a:t>
          </a:r>
          <a:endParaRPr lang="ru-RU" sz="900" kern="1200"/>
        </a:p>
      </dsp:txBody>
      <dsp:txXfrm>
        <a:off x="699921" y="1495126"/>
        <a:ext cx="2131066" cy="1278640"/>
      </dsp:txXfrm>
    </dsp:sp>
    <dsp:sp modelId="{C3D08B66-A6F9-4AB4-9C60-99B3A7ACBA83}">
      <dsp:nvSpPr>
        <dsp:cNvPr id="0" name=""/>
        <dsp:cNvSpPr/>
      </dsp:nvSpPr>
      <dsp:spPr>
        <a:xfrm>
          <a:off x="3044094" y="1495126"/>
          <a:ext cx="2131066" cy="1278640"/>
        </a:xfrm>
        <a:prstGeom prst="rect">
          <a:avLst/>
        </a:prstGeom>
        <a:solidFill>
          <a:schemeClr val="accent5">
            <a:hueOff val="2557992"/>
            <a:satOff val="-20617"/>
            <a:lumOff val="584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проведение проверок на основании информации о возможном конфликте интересов и (или) коррупционных правонарушениях;</a:t>
          </a:r>
          <a:endParaRPr lang="ru-RU" sz="900" kern="1200"/>
        </a:p>
      </dsp:txBody>
      <dsp:txXfrm>
        <a:off x="3044094" y="1495126"/>
        <a:ext cx="2131066" cy="1278640"/>
      </dsp:txXfrm>
    </dsp:sp>
    <dsp:sp modelId="{CB4F08FF-4590-4A5B-A02C-8FBA4C814DA0}">
      <dsp:nvSpPr>
        <dsp:cNvPr id="0" name=""/>
        <dsp:cNvSpPr/>
      </dsp:nvSpPr>
      <dsp:spPr>
        <a:xfrm>
          <a:off x="5388268" y="1495126"/>
          <a:ext cx="2131066" cy="1278640"/>
        </a:xfrm>
        <a:prstGeom prst="rect">
          <a:avLst/>
        </a:prstGeom>
        <a:solidFill>
          <a:schemeClr val="accent5">
            <a:hueOff val="3197490"/>
            <a:satOff val="-25772"/>
            <a:lumOff val="730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взаимодействие с правоохранительными и иными государственными органами при проведении мероприятий по надзору за исполнением законодательства о противодействии коррупции, проверок и расследований;</a:t>
          </a:r>
          <a:endParaRPr lang="ru-RU" sz="900" kern="1200"/>
        </a:p>
      </dsp:txBody>
      <dsp:txXfrm>
        <a:off x="5388268" y="1495126"/>
        <a:ext cx="2131066" cy="1278640"/>
      </dsp:txXfrm>
    </dsp:sp>
    <dsp:sp modelId="{54C57092-0A5C-4637-8388-9F2D80A68815}">
      <dsp:nvSpPr>
        <dsp:cNvPr id="0" name=""/>
        <dsp:cNvSpPr/>
      </dsp:nvSpPr>
      <dsp:spPr>
        <a:xfrm>
          <a:off x="699921" y="2986873"/>
          <a:ext cx="2131066" cy="1278640"/>
        </a:xfrm>
        <a:prstGeom prst="rect">
          <a:avLst/>
        </a:prstGeom>
        <a:solidFill>
          <a:schemeClr val="accent5">
            <a:hueOff val="3836988"/>
            <a:satOff val="-30926"/>
            <a:lumOff val="87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участие в согласовании определенных кадровых решений, сделок;</a:t>
          </a:r>
          <a:endParaRPr lang="ru-RU" sz="900" kern="1200"/>
        </a:p>
      </dsp:txBody>
      <dsp:txXfrm>
        <a:off x="699921" y="2986873"/>
        <a:ext cx="2131066" cy="1278640"/>
      </dsp:txXfrm>
    </dsp:sp>
    <dsp:sp modelId="{7FCD1D30-4CF1-4094-8C74-6043BD5F35B7}">
      <dsp:nvSpPr>
        <dsp:cNvPr id="0" name=""/>
        <dsp:cNvSpPr/>
      </dsp:nvSpPr>
      <dsp:spPr>
        <a:xfrm>
          <a:off x="3044094" y="2986873"/>
          <a:ext cx="2131066" cy="1278640"/>
        </a:xfrm>
        <a:prstGeom prst="rect">
          <a:avLst/>
        </a:prstGeom>
        <a:solidFill>
          <a:schemeClr val="accent5">
            <a:hueOff val="4476486"/>
            <a:satOff val="-36081"/>
            <a:lumOff val="1023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проверка добросовестности контрагентов;</a:t>
          </a:r>
          <a:endParaRPr lang="ru-RU" sz="900" kern="1200" dirty="0"/>
        </a:p>
      </dsp:txBody>
      <dsp:txXfrm>
        <a:off x="3044094" y="2986873"/>
        <a:ext cx="2131066" cy="1278640"/>
      </dsp:txXfrm>
    </dsp:sp>
    <dsp:sp modelId="{8D94186D-7C78-43E5-86E6-65B27A6A492C}">
      <dsp:nvSpPr>
        <dsp:cNvPr id="0" name=""/>
        <dsp:cNvSpPr/>
      </dsp:nvSpPr>
      <dsp:spPr>
        <a:xfrm>
          <a:off x="5388268" y="2986873"/>
          <a:ext cx="2131066" cy="1278640"/>
        </a:xfrm>
        <a:prstGeom prst="rect">
          <a:avLst/>
        </a:prstGeom>
        <a:solidFill>
          <a:schemeClr val="accent5">
            <a:hueOff val="5115984"/>
            <a:satOff val="-41235"/>
            <a:lumOff val="1169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информирование, консультирование и обучение работников по вопросам противодействия коррупции;</a:t>
          </a:r>
          <a:endParaRPr lang="ru-RU" sz="900" kern="1200"/>
        </a:p>
      </dsp:txBody>
      <dsp:txXfrm>
        <a:off x="5388268" y="2986873"/>
        <a:ext cx="2131066" cy="1278640"/>
      </dsp:txXfrm>
    </dsp:sp>
    <dsp:sp modelId="{36421BC7-40CF-4219-8366-965AD90EFF2B}">
      <dsp:nvSpPr>
        <dsp:cNvPr id="0" name=""/>
        <dsp:cNvSpPr/>
      </dsp:nvSpPr>
      <dsp:spPr>
        <a:xfrm>
          <a:off x="699921" y="4478620"/>
          <a:ext cx="2131066" cy="1278640"/>
        </a:xfrm>
        <a:prstGeom prst="rect">
          <a:avLst/>
        </a:prstGeom>
        <a:solidFill>
          <a:schemeClr val="accent5">
            <a:hueOff val="5755482"/>
            <a:satOff val="-46389"/>
            <a:lumOff val="1315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мониторинг изменений российского и применимого к организации зарубежного антикоррупционного законодательства, релевантной судебной практики;</a:t>
          </a:r>
          <a:endParaRPr lang="ru-RU" sz="900" kern="1200"/>
        </a:p>
      </dsp:txBody>
      <dsp:txXfrm>
        <a:off x="699921" y="4478620"/>
        <a:ext cx="2131066" cy="1278640"/>
      </dsp:txXfrm>
    </dsp:sp>
    <dsp:sp modelId="{8596F4D2-B86D-44F6-8E4F-C5800DF348EC}">
      <dsp:nvSpPr>
        <dsp:cNvPr id="0" name=""/>
        <dsp:cNvSpPr/>
      </dsp:nvSpPr>
      <dsp:spPr>
        <a:xfrm>
          <a:off x="3044094" y="4478620"/>
          <a:ext cx="2131066" cy="1278640"/>
        </a:xfrm>
        <a:prstGeom prst="rect">
          <a:avLst/>
        </a:prstGeom>
        <a:solidFill>
          <a:schemeClr val="accent5">
            <a:hueOff val="6394980"/>
            <a:satOff val="-51544"/>
            <a:lumOff val="1461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обеспечение участия организации в коллективных соглашениях по вопросам противодействия коррупции;</a:t>
          </a:r>
          <a:endParaRPr lang="ru-RU" sz="900" kern="1200"/>
        </a:p>
      </dsp:txBody>
      <dsp:txXfrm>
        <a:off x="3044094" y="4478620"/>
        <a:ext cx="2131066" cy="1278640"/>
      </dsp:txXfrm>
    </dsp:sp>
    <dsp:sp modelId="{C5EBBD81-8A01-4D38-8FEE-E0D426EE50D4}">
      <dsp:nvSpPr>
        <dsp:cNvPr id="0" name=""/>
        <dsp:cNvSpPr/>
      </dsp:nvSpPr>
      <dsp:spPr>
        <a:xfrm>
          <a:off x="5388268" y="4478620"/>
          <a:ext cx="2131066" cy="1278640"/>
        </a:xfrm>
        <a:prstGeom prst="rect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/>
            <a:t>- регулярный мониторинг реализации мер противодействия коррупции в организации, подготовка соответствующих отчетных материалов и предложений для руководства.</a:t>
          </a:r>
          <a:endParaRPr lang="ru-RU" sz="900" kern="1200"/>
        </a:p>
      </dsp:txBody>
      <dsp:txXfrm>
        <a:off x="5388268" y="4478620"/>
        <a:ext cx="2131066" cy="1278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0C01-2488-48C0-9577-B89736FC4ECE}">
      <dsp:nvSpPr>
        <dsp:cNvPr id="0" name=""/>
        <dsp:cNvSpPr/>
      </dsp:nvSpPr>
      <dsp:spPr>
        <a:xfrm>
          <a:off x="2410" y="1710"/>
          <a:ext cx="8708146" cy="1273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Министерство труда и социальной защиты Российской Федерации при определении ответственных за предупреждение коррупции рекомендует </a:t>
          </a:r>
          <a:endParaRPr lang="ru-RU" sz="2200" kern="1200" dirty="0"/>
        </a:p>
      </dsp:txBody>
      <dsp:txXfrm>
        <a:off x="39698" y="38998"/>
        <a:ext cx="8633570" cy="1198536"/>
      </dsp:txXfrm>
    </dsp:sp>
    <dsp:sp modelId="{FD626066-ED8E-4330-8239-D8AA5B0D9FF3}">
      <dsp:nvSpPr>
        <dsp:cNvPr id="0" name=""/>
        <dsp:cNvSpPr/>
      </dsp:nvSpPr>
      <dsp:spPr>
        <a:xfrm>
          <a:off x="10910" y="1327534"/>
          <a:ext cx="3664950" cy="1308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отдельного структурного подразделения, ответственного за предупреждение коррупции </a:t>
          </a:r>
          <a:endParaRPr lang="ru-RU" sz="1600" kern="1200" dirty="0"/>
        </a:p>
      </dsp:txBody>
      <dsp:txXfrm>
        <a:off x="49240" y="1365864"/>
        <a:ext cx="3588290" cy="1232008"/>
      </dsp:txXfrm>
    </dsp:sp>
    <dsp:sp modelId="{36BE0F4E-3721-439D-87F3-F4099604E8A1}">
      <dsp:nvSpPr>
        <dsp:cNvPr id="0" name=""/>
        <dsp:cNvSpPr/>
      </dsp:nvSpPr>
      <dsp:spPr>
        <a:xfrm>
          <a:off x="4065344" y="1327534"/>
          <a:ext cx="4636712" cy="13210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функции по предупреждению коррупции могут распределять между или быть полностью возложены на сотрудников одного из следующих структурных подразделений:</a:t>
          </a:r>
          <a:endParaRPr lang="ru-RU" sz="1600" kern="1200" dirty="0"/>
        </a:p>
      </dsp:txBody>
      <dsp:txXfrm>
        <a:off x="4104036" y="1366226"/>
        <a:ext cx="4559328" cy="1243675"/>
      </dsp:txXfrm>
    </dsp:sp>
    <dsp:sp modelId="{9A50E99A-F19F-4F6A-8552-026CC2EE9581}">
      <dsp:nvSpPr>
        <dsp:cNvPr id="0" name=""/>
        <dsp:cNvSpPr/>
      </dsp:nvSpPr>
      <dsp:spPr>
        <a:xfrm>
          <a:off x="5328591" y="2736304"/>
          <a:ext cx="3262364" cy="68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подразделение </a:t>
          </a:r>
          <a:r>
            <a:rPr lang="ru-RU" sz="1600" kern="1200" dirty="0" err="1" smtClean="0"/>
            <a:t>комплаенса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5348641" y="2756354"/>
        <a:ext cx="3222264" cy="644468"/>
      </dsp:txXfrm>
    </dsp:sp>
    <dsp:sp modelId="{460D044D-CE4E-4FFE-9953-3814D5574EA9}">
      <dsp:nvSpPr>
        <dsp:cNvPr id="0" name=""/>
        <dsp:cNvSpPr/>
      </dsp:nvSpPr>
      <dsp:spPr>
        <a:xfrm>
          <a:off x="5344469" y="3473584"/>
          <a:ext cx="3230645" cy="68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подразделение внутреннего контроля и безопасности;</a:t>
          </a:r>
          <a:endParaRPr lang="ru-RU" sz="1600" kern="1200" dirty="0"/>
        </a:p>
      </dsp:txBody>
      <dsp:txXfrm>
        <a:off x="5364519" y="3493634"/>
        <a:ext cx="3190545" cy="644468"/>
      </dsp:txXfrm>
    </dsp:sp>
    <dsp:sp modelId="{57E96F76-0D1C-40EC-918D-293CE52F7D96}">
      <dsp:nvSpPr>
        <dsp:cNvPr id="0" name=""/>
        <dsp:cNvSpPr/>
      </dsp:nvSpPr>
      <dsp:spPr>
        <a:xfrm>
          <a:off x="5375692" y="4210864"/>
          <a:ext cx="3168128" cy="68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юридическая служба;</a:t>
          </a:r>
          <a:endParaRPr lang="ru-RU" sz="1600" kern="1200" dirty="0"/>
        </a:p>
      </dsp:txBody>
      <dsp:txXfrm>
        <a:off x="5395742" y="4230914"/>
        <a:ext cx="3128028" cy="644468"/>
      </dsp:txXfrm>
    </dsp:sp>
    <dsp:sp modelId="{9A6EAE7B-BB0D-418F-90CF-0FD00B430612}">
      <dsp:nvSpPr>
        <dsp:cNvPr id="0" name=""/>
        <dsp:cNvSpPr/>
      </dsp:nvSpPr>
      <dsp:spPr>
        <a:xfrm>
          <a:off x="5384508" y="4948144"/>
          <a:ext cx="3150550" cy="68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кадровое подразделение;</a:t>
          </a:r>
          <a:endParaRPr lang="ru-RU" sz="1600" kern="1200" dirty="0"/>
        </a:p>
      </dsp:txBody>
      <dsp:txXfrm>
        <a:off x="5404558" y="4968194"/>
        <a:ext cx="3110450" cy="644468"/>
      </dsp:txXfrm>
    </dsp:sp>
    <dsp:sp modelId="{16CA2F01-9899-4F6B-8056-2D46681263B5}">
      <dsp:nvSpPr>
        <dsp:cNvPr id="0" name=""/>
        <dsp:cNvSpPr/>
      </dsp:nvSpPr>
      <dsp:spPr>
        <a:xfrm>
          <a:off x="5384508" y="5652135"/>
          <a:ext cx="3150550" cy="68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подразделение внутреннего аудита.</a:t>
          </a:r>
          <a:endParaRPr lang="ru-RU" sz="1600" kern="1200" dirty="0"/>
        </a:p>
      </dsp:txBody>
      <dsp:txXfrm>
        <a:off x="5404558" y="5672185"/>
        <a:ext cx="3110450" cy="644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85DAA-0D44-4ACF-96C1-E74A1CCC2D8C}">
      <dsp:nvSpPr>
        <dsp:cNvPr id="0" name=""/>
        <dsp:cNvSpPr/>
      </dsp:nvSpPr>
      <dsp:spPr>
        <a:xfrm>
          <a:off x="2592298" y="0"/>
          <a:ext cx="2730349" cy="25722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Уголовная ответственность за совершение коррупционных правонарушений</a:t>
          </a:r>
          <a:endParaRPr lang="ru-RU" sz="1600" kern="1200" dirty="0"/>
        </a:p>
      </dsp:txBody>
      <dsp:txXfrm>
        <a:off x="2992148" y="376701"/>
        <a:ext cx="1930649" cy="1818875"/>
      </dsp:txXfrm>
    </dsp:sp>
    <dsp:sp modelId="{2FC62AAE-25F2-4D7E-87E7-E8861921CF8A}">
      <dsp:nvSpPr>
        <dsp:cNvPr id="0" name=""/>
        <dsp:cNvSpPr/>
      </dsp:nvSpPr>
      <dsp:spPr>
        <a:xfrm rot="107941">
          <a:off x="5321595" y="1332736"/>
          <a:ext cx="1196734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1196734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90044" y="1317860"/>
        <a:ext cx="59836" cy="59836"/>
      </dsp:txXfrm>
    </dsp:sp>
    <dsp:sp modelId="{83F006D0-2CBE-46A8-B916-CE2CD16B481E}">
      <dsp:nvSpPr>
        <dsp:cNvPr id="0" name=""/>
        <dsp:cNvSpPr/>
      </dsp:nvSpPr>
      <dsp:spPr>
        <a:xfrm>
          <a:off x="6517553" y="599876"/>
          <a:ext cx="1700735" cy="15867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Коммерческий подкуп</a:t>
          </a:r>
          <a:endParaRPr lang="ru-RU" sz="1100" kern="1200" dirty="0"/>
        </a:p>
      </dsp:txBody>
      <dsp:txXfrm>
        <a:off x="6766620" y="832252"/>
        <a:ext cx="1202601" cy="1122010"/>
      </dsp:txXfrm>
    </dsp:sp>
    <dsp:sp modelId="{D4FB2975-4493-434E-80FA-4FE07F289C72}">
      <dsp:nvSpPr>
        <dsp:cNvPr id="0" name=""/>
        <dsp:cNvSpPr/>
      </dsp:nvSpPr>
      <dsp:spPr>
        <a:xfrm rot="1789700">
          <a:off x="5007611" y="2375432"/>
          <a:ext cx="1751865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1751865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39747" y="2346678"/>
        <a:ext cx="87593" cy="87593"/>
      </dsp:txXfrm>
    </dsp:sp>
    <dsp:sp modelId="{B177E2F3-9AD4-4861-9267-40BD7AC9600F}">
      <dsp:nvSpPr>
        <dsp:cNvPr id="0" name=""/>
        <dsp:cNvSpPr/>
      </dsp:nvSpPr>
      <dsp:spPr>
        <a:xfrm>
          <a:off x="6517558" y="2448183"/>
          <a:ext cx="1700735" cy="1586762"/>
        </a:xfrm>
        <a:prstGeom prst="ellipse">
          <a:avLst/>
        </a:prstGeom>
        <a:solidFill>
          <a:schemeClr val="accent4">
            <a:hueOff val="441496"/>
            <a:satOff val="4812"/>
            <a:lumOff val="-100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Злоупотребление должностными полномочиями </a:t>
          </a:r>
          <a:endParaRPr lang="ru-RU" sz="1100" kern="1200" dirty="0"/>
        </a:p>
      </dsp:txBody>
      <dsp:txXfrm>
        <a:off x="6766625" y="2680559"/>
        <a:ext cx="1202601" cy="1122010"/>
      </dsp:txXfrm>
    </dsp:sp>
    <dsp:sp modelId="{1EBF7852-3ED6-4F03-AA73-9BED1572BDFE}">
      <dsp:nvSpPr>
        <dsp:cNvPr id="0" name=""/>
        <dsp:cNvSpPr/>
      </dsp:nvSpPr>
      <dsp:spPr>
        <a:xfrm rot="2929975">
          <a:off x="4305060" y="3410186"/>
          <a:ext cx="3045752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3045752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751792" y="3349085"/>
        <a:ext cx="152287" cy="152287"/>
      </dsp:txXfrm>
    </dsp:sp>
    <dsp:sp modelId="{FF638A3F-1DF4-40CC-A72A-E926C3CED6F9}">
      <dsp:nvSpPr>
        <dsp:cNvPr id="0" name=""/>
        <dsp:cNvSpPr/>
      </dsp:nvSpPr>
      <dsp:spPr>
        <a:xfrm>
          <a:off x="6517566" y="4393012"/>
          <a:ext cx="1700735" cy="1586762"/>
        </a:xfrm>
        <a:prstGeom prst="ellipse">
          <a:avLst/>
        </a:prstGeom>
        <a:solidFill>
          <a:schemeClr val="accent4">
            <a:hueOff val="882992"/>
            <a:satOff val="9624"/>
            <a:lumOff val="-20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Превышение должностных полномочий</a:t>
          </a:r>
          <a:endParaRPr lang="ru-RU" sz="1100" kern="1200" dirty="0"/>
        </a:p>
      </dsp:txBody>
      <dsp:txXfrm>
        <a:off x="6766633" y="4625388"/>
        <a:ext cx="1202601" cy="1122010"/>
      </dsp:txXfrm>
    </dsp:sp>
    <dsp:sp modelId="{65ECBF8F-9329-42AB-85B3-D6198E4BF1DA}">
      <dsp:nvSpPr>
        <dsp:cNvPr id="0" name=""/>
        <dsp:cNvSpPr/>
      </dsp:nvSpPr>
      <dsp:spPr>
        <a:xfrm rot="4199796">
          <a:off x="3749058" y="3417879"/>
          <a:ext cx="1979849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1979849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689487" y="3383426"/>
        <a:ext cx="98992" cy="98992"/>
      </dsp:txXfrm>
    </dsp:sp>
    <dsp:sp modelId="{AD822A7A-F75F-4201-8960-32FE103C4BF2}">
      <dsp:nvSpPr>
        <dsp:cNvPr id="0" name=""/>
        <dsp:cNvSpPr/>
      </dsp:nvSpPr>
      <dsp:spPr>
        <a:xfrm>
          <a:off x="4500722" y="4320979"/>
          <a:ext cx="1700735" cy="1586762"/>
        </a:xfrm>
        <a:prstGeom prst="ellipse">
          <a:avLst/>
        </a:prstGeom>
        <a:solidFill>
          <a:schemeClr val="accent4">
            <a:hueOff val="1324488"/>
            <a:satOff val="14436"/>
            <a:lumOff val="-30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Незаконное участие в предпринимательской деятельности</a:t>
          </a:r>
          <a:endParaRPr lang="ru-RU" sz="1100" kern="1200" dirty="0"/>
        </a:p>
      </dsp:txBody>
      <dsp:txXfrm>
        <a:off x="4749789" y="4553355"/>
        <a:ext cx="1202601" cy="1122010"/>
      </dsp:txXfrm>
    </dsp:sp>
    <dsp:sp modelId="{E9F5A57C-1B43-41B5-8448-9141C0DAD435}">
      <dsp:nvSpPr>
        <dsp:cNvPr id="0" name=""/>
        <dsp:cNvSpPr/>
      </dsp:nvSpPr>
      <dsp:spPr>
        <a:xfrm rot="6184281">
          <a:off x="2580498" y="3389677"/>
          <a:ext cx="1770165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1770165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21326" y="3360466"/>
        <a:ext cx="88508" cy="88508"/>
      </dsp:txXfrm>
    </dsp:sp>
    <dsp:sp modelId="{E5A8FEC0-DD6E-4404-A02C-C4F3ADD8AE03}">
      <dsp:nvSpPr>
        <dsp:cNvPr id="0" name=""/>
        <dsp:cNvSpPr/>
      </dsp:nvSpPr>
      <dsp:spPr>
        <a:xfrm>
          <a:off x="2051714" y="4248952"/>
          <a:ext cx="2023133" cy="1776948"/>
        </a:xfrm>
        <a:prstGeom prst="ellipse">
          <a:avLst/>
        </a:prstGeom>
        <a:solidFill>
          <a:schemeClr val="accent4">
            <a:hueOff val="1765985"/>
            <a:satOff val="19249"/>
            <a:lumOff val="-403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Получение должностным лицом, иностранным должностным лицом либо должностным лицом публичной </a:t>
          </a:r>
          <a:r>
            <a:rPr lang="ru-RU" sz="700" kern="1200" dirty="0" smtClean="0"/>
            <a:t>международной</a:t>
          </a:r>
          <a:r>
            <a:rPr lang="ru-RU" sz="900" kern="1200" dirty="0" smtClean="0"/>
            <a:t> организации лично или через посредника взятки</a:t>
          </a:r>
          <a:endParaRPr lang="ru-RU" sz="900" kern="1200" dirty="0"/>
        </a:p>
      </dsp:txBody>
      <dsp:txXfrm>
        <a:off x="2347995" y="4509180"/>
        <a:ext cx="1430571" cy="1256492"/>
      </dsp:txXfrm>
    </dsp:sp>
    <dsp:sp modelId="{8E971642-4AAB-4058-8C98-66CC3B77418C}">
      <dsp:nvSpPr>
        <dsp:cNvPr id="0" name=""/>
        <dsp:cNvSpPr/>
      </dsp:nvSpPr>
      <dsp:spPr>
        <a:xfrm rot="7584383">
          <a:off x="796805" y="3530287"/>
          <a:ext cx="2989319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2989319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216732" y="3470597"/>
        <a:ext cx="149465" cy="149465"/>
      </dsp:txXfrm>
    </dsp:sp>
    <dsp:sp modelId="{16F0C4D5-07E3-44D9-9B32-88E0108CCEBD}">
      <dsp:nvSpPr>
        <dsp:cNvPr id="0" name=""/>
        <dsp:cNvSpPr/>
      </dsp:nvSpPr>
      <dsp:spPr>
        <a:xfrm>
          <a:off x="72000" y="4608514"/>
          <a:ext cx="1700735" cy="1586762"/>
        </a:xfrm>
        <a:prstGeom prst="ellipse">
          <a:avLst/>
        </a:prstGeom>
        <a:solidFill>
          <a:schemeClr val="accent4">
            <a:hueOff val="2207481"/>
            <a:satOff val="24061"/>
            <a:lumOff val="-5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Дача взятки</a:t>
          </a:r>
          <a:endParaRPr lang="ru-RU" sz="1100" kern="1200" dirty="0"/>
        </a:p>
      </dsp:txBody>
      <dsp:txXfrm>
        <a:off x="321067" y="4840890"/>
        <a:ext cx="1202601" cy="1122010"/>
      </dsp:txXfrm>
    </dsp:sp>
    <dsp:sp modelId="{E3A14E0E-FF3A-4F3F-961D-8A18A6263BE0}">
      <dsp:nvSpPr>
        <dsp:cNvPr id="0" name=""/>
        <dsp:cNvSpPr/>
      </dsp:nvSpPr>
      <dsp:spPr>
        <a:xfrm rot="8868968">
          <a:off x="1440333" y="2384184"/>
          <a:ext cx="1496961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1496961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151390" y="2361803"/>
        <a:ext cx="74848" cy="74848"/>
      </dsp:txXfrm>
    </dsp:sp>
    <dsp:sp modelId="{A97143D2-5205-424F-9857-16ECE20D409C}">
      <dsp:nvSpPr>
        <dsp:cNvPr id="0" name=""/>
        <dsp:cNvSpPr/>
      </dsp:nvSpPr>
      <dsp:spPr>
        <a:xfrm>
          <a:off x="0" y="2448184"/>
          <a:ext cx="1700735" cy="1586762"/>
        </a:xfrm>
        <a:prstGeom prst="ellipse">
          <a:avLst/>
        </a:prstGeom>
        <a:solidFill>
          <a:schemeClr val="accent4">
            <a:hueOff val="2648977"/>
            <a:satOff val="28873"/>
            <a:lumOff val="-605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Посредничество во взяточничестве</a:t>
          </a:r>
          <a:endParaRPr lang="ru-RU" sz="1100" kern="1200" dirty="0"/>
        </a:p>
      </dsp:txBody>
      <dsp:txXfrm>
        <a:off x="249067" y="2680560"/>
        <a:ext cx="1202601" cy="1122010"/>
      </dsp:txXfrm>
    </dsp:sp>
    <dsp:sp modelId="{DD9E2C98-102D-44F9-BDD6-DE5B4629CD7D}">
      <dsp:nvSpPr>
        <dsp:cNvPr id="0" name=""/>
        <dsp:cNvSpPr/>
      </dsp:nvSpPr>
      <dsp:spPr>
        <a:xfrm rot="10549618">
          <a:off x="1696953" y="1403173"/>
          <a:ext cx="900615" cy="30085"/>
        </a:xfrm>
        <a:custGeom>
          <a:avLst/>
          <a:gdLst/>
          <a:ahLst/>
          <a:cxnLst/>
          <a:rect l="0" t="0" r="0" b="0"/>
          <a:pathLst>
            <a:path>
              <a:moveTo>
                <a:pt x="0" y="15042"/>
              </a:moveTo>
              <a:lnTo>
                <a:pt x="900615" y="1504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124745" y="1395700"/>
        <a:ext cx="45030" cy="45030"/>
      </dsp:txXfrm>
    </dsp:sp>
    <dsp:sp modelId="{FED704A8-F25D-4E8D-BDE8-795620732C0F}">
      <dsp:nvSpPr>
        <dsp:cNvPr id="0" name=""/>
        <dsp:cNvSpPr/>
      </dsp:nvSpPr>
      <dsp:spPr>
        <a:xfrm>
          <a:off x="0" y="719458"/>
          <a:ext cx="1700735" cy="1586762"/>
        </a:xfrm>
        <a:prstGeom prst="ellipse">
          <a:avLst/>
        </a:prstGeom>
        <a:solidFill>
          <a:schemeClr val="accent4">
            <a:hueOff val="3090473"/>
            <a:satOff val="33685"/>
            <a:lumOff val="-7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Мошенничество</a:t>
          </a:r>
          <a:endParaRPr lang="ru-RU" sz="1100" kern="1200" dirty="0"/>
        </a:p>
      </dsp:txBody>
      <dsp:txXfrm>
        <a:off x="249067" y="951834"/>
        <a:ext cx="1202601" cy="1122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5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6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1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1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9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0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D6669F-3C79-44AC-ACC2-B2584365452E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17.03.2021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58FF37-4059-4900-B90B-6D7D6010E75F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7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56869"/>
              </p:ext>
            </p:extLst>
          </p:nvPr>
        </p:nvGraphicFramePr>
        <p:xfrm>
          <a:off x="457200" y="332656"/>
          <a:ext cx="8229600" cy="316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3140" y="3717032"/>
            <a:ext cx="813690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/>
              <a:t>(ст.1 Федерального закона от 31.07.2020 № 259-ФЗ «О цифровых финансовых активах, цифровой валюте и о внесении изменений в отдельные законодательные акты Российской Федерации»).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140" y="4365104"/>
            <a:ext cx="8136904" cy="203132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Указом </a:t>
            </a:r>
            <a:r>
              <a:rPr lang="ru-RU" dirty="0"/>
              <a:t>Президента Российской Федерации от 10 декабря 2020 года № </a:t>
            </a:r>
            <a:r>
              <a:rPr lang="ru-RU" dirty="0" smtClean="0"/>
              <a:t>778 предусмотрена обязанность </a:t>
            </a:r>
            <a:r>
              <a:rPr lang="ru-RU" dirty="0"/>
              <a:t>в период с 1 января по 30 июня 2021 года включительно представлять уведомление о принадлежащих им, их супругам и несовершеннолетним детям цифровых финансовых активах, цифровых правах, включающих одновременно цифровые финансовые активы и иные цифровые права, утилитарных цифровых правах и цифровой </a:t>
            </a:r>
            <a:r>
              <a:rPr lang="ru-RU" dirty="0" smtClean="0"/>
              <a:t>валюте.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6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495"/>
            <a:ext cx="490938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4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7581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894190"/>
              </p:ext>
            </p:extLst>
          </p:nvPr>
        </p:nvGraphicFramePr>
        <p:xfrm>
          <a:off x="539552" y="260648"/>
          <a:ext cx="8301608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31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892334"/>
              </p:ext>
            </p:extLst>
          </p:nvPr>
        </p:nvGraphicFramePr>
        <p:xfrm>
          <a:off x="457200" y="764704"/>
          <a:ext cx="82192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116632"/>
            <a:ext cx="813690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Функции</a:t>
            </a:r>
            <a:r>
              <a:rPr lang="ru-RU" sz="1600" b="1" dirty="0"/>
              <a:t>, возлагаемые на </a:t>
            </a:r>
            <a:r>
              <a:rPr lang="ru-RU" sz="1600" b="1" dirty="0" smtClean="0"/>
              <a:t>сотрудника</a:t>
            </a:r>
            <a:r>
              <a:rPr lang="ru-RU" sz="1600" b="1" dirty="0"/>
              <a:t>, ответственного за противодействие коррупции в государственном учреждении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7309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38472"/>
              </p:ext>
            </p:extLst>
          </p:nvPr>
        </p:nvGraphicFramePr>
        <p:xfrm>
          <a:off x="251520" y="260648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644008" y="2996952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44008" y="62373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34290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44008" y="40770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44008" y="479715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69160" y="55172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70530"/>
              </p:ext>
            </p:extLst>
          </p:nvPr>
        </p:nvGraphicFramePr>
        <p:xfrm>
          <a:off x="323528" y="260648"/>
          <a:ext cx="844562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3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224</TotalTime>
  <Words>558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Петрович Секрет</dc:creator>
  <cp:lastModifiedBy>Владислав Петрович Секрет</cp:lastModifiedBy>
  <cp:revision>15</cp:revision>
  <dcterms:created xsi:type="dcterms:W3CDTF">2021-03-04T18:41:25Z</dcterms:created>
  <dcterms:modified xsi:type="dcterms:W3CDTF">2021-03-17T08:24:45Z</dcterms:modified>
</cp:coreProperties>
</file>